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4644-F8C0-4BB0-93D7-657F7C7BEF06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EDDE-F3DF-4141-81ED-4D64A6902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4644-F8C0-4BB0-93D7-657F7C7BEF06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EDDE-F3DF-4141-81ED-4D64A6902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4644-F8C0-4BB0-93D7-657F7C7BEF06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EDDE-F3DF-4141-81ED-4D64A6902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4644-F8C0-4BB0-93D7-657F7C7BEF06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EDDE-F3DF-4141-81ED-4D64A6902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4644-F8C0-4BB0-93D7-657F7C7BEF06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EDDE-F3DF-4141-81ED-4D64A6902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4644-F8C0-4BB0-93D7-657F7C7BEF06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EDDE-F3DF-4141-81ED-4D64A6902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4644-F8C0-4BB0-93D7-657F7C7BEF06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EDDE-F3DF-4141-81ED-4D64A6902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4644-F8C0-4BB0-93D7-657F7C7BEF06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EDDE-F3DF-4141-81ED-4D64A6902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4644-F8C0-4BB0-93D7-657F7C7BEF06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EDDE-F3DF-4141-81ED-4D64A6902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4644-F8C0-4BB0-93D7-657F7C7BEF06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EDDE-F3DF-4141-81ED-4D64A6902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A4644-F8C0-4BB0-93D7-657F7C7BEF06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EDDE-F3DF-4141-81ED-4D64A69029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A4644-F8C0-4BB0-93D7-657F7C7BEF06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EDDE-F3DF-4141-81ED-4D64A69029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C000"/>
                </a:solidFill>
                <a:latin typeface="Arial Black" pitchFamily="34" charset="0"/>
              </a:rPr>
              <a:t>Эдвард Григ.</a:t>
            </a:r>
            <a:br>
              <a:rPr lang="ru-RU" b="1" i="1" dirty="0" smtClean="0">
                <a:solidFill>
                  <a:srgbClr val="FFC000"/>
                </a:solidFill>
                <a:latin typeface="Arial Black" pitchFamily="34" charset="0"/>
              </a:rPr>
            </a:br>
            <a:r>
              <a:rPr lang="ru-RU" b="1" i="1" dirty="0" smtClean="0">
                <a:solidFill>
                  <a:srgbClr val="FFC000"/>
                </a:solidFill>
                <a:latin typeface="Arial Black" pitchFamily="34" charset="0"/>
              </a:rPr>
              <a:t> Оркестровая сюита «Пер </a:t>
            </a:r>
            <a:r>
              <a:rPr lang="ru-RU" b="1" i="1" dirty="0" err="1" smtClean="0">
                <a:solidFill>
                  <a:srgbClr val="FFC000"/>
                </a:solidFill>
                <a:latin typeface="Arial Black" pitchFamily="34" charset="0"/>
              </a:rPr>
              <a:t>Гюнт</a:t>
            </a:r>
            <a:r>
              <a:rPr lang="ru-RU" b="1" i="1" dirty="0" smtClean="0">
                <a:solidFill>
                  <a:srgbClr val="FFC000"/>
                </a:solidFill>
                <a:latin typeface="Arial Black" pitchFamily="34" charset="0"/>
              </a:rPr>
              <a:t>». «Утро».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3929066"/>
            <a:ext cx="3857652" cy="2071702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Arial Black" pitchFamily="34" charset="0"/>
              </a:rPr>
              <a:t>Скончался талантливый композитор и музыкант 4 сентября 1907 года.</a:t>
            </a:r>
          </a:p>
          <a:p>
            <a:endParaRPr lang="ru-RU" dirty="0"/>
          </a:p>
        </p:txBody>
      </p:sp>
      <p:pic>
        <p:nvPicPr>
          <p:cNvPr id="4" name="Picture 2" descr="E:\марченко\гри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2"/>
            <a:ext cx="4191008" cy="335758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4929190" y="571480"/>
            <a:ext cx="378621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Arial Black" pitchFamily="34" charset="0"/>
              </a:rPr>
              <a:t>Эдвард </a:t>
            </a:r>
            <a:r>
              <a:rPr lang="ru-RU" b="1" i="1" dirty="0" err="1" smtClean="0">
                <a:solidFill>
                  <a:srgbClr val="002060"/>
                </a:solidFill>
                <a:latin typeface="Arial Black" pitchFamily="34" charset="0"/>
              </a:rPr>
              <a:t>Хагеруп</a:t>
            </a:r>
            <a:r>
              <a:rPr lang="ru-RU" b="1" i="1" dirty="0" smtClean="0">
                <a:solidFill>
                  <a:srgbClr val="002060"/>
                </a:solidFill>
                <a:latin typeface="Arial Black" pitchFamily="34" charset="0"/>
              </a:rPr>
              <a:t> Григ  — норвежский композитор периода романтизма, музыкальный деятель, пианист, дирижёр. Творчество Грига формировалось под воздействием норвежской народной культуры.</a:t>
            </a:r>
            <a:endParaRPr lang="ru-RU" b="1" i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57290" y="4286256"/>
            <a:ext cx="25003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002060"/>
                </a:solidFill>
                <a:latin typeface="Arial Black" pitchFamily="34" charset="0"/>
              </a:rPr>
              <a:t>Родился Эдвард Григ 15 июня 1843 года в норвежском городе Берген в купеческой семье.</a:t>
            </a:r>
            <a:endParaRPr lang="ru-RU" b="1" i="1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857232"/>
            <a:ext cx="4900618" cy="5268931"/>
          </a:xfrm>
        </p:spPr>
        <p:txBody>
          <a:bodyPr>
            <a:normAutofit fontScale="55000" lnSpcReduction="20000"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Arial Black" pitchFamily="34" charset="0"/>
              </a:rPr>
              <a:t>Открывает первую сюиту музыкальная картинка «Утро» (Пер </a:t>
            </a:r>
            <a:r>
              <a:rPr lang="ru-RU" b="1" i="1" dirty="0" err="1" smtClean="0">
                <a:solidFill>
                  <a:srgbClr val="002060"/>
                </a:solidFill>
                <a:latin typeface="Arial Black" pitchFamily="34" charset="0"/>
              </a:rPr>
              <a:t>Гюнт</a:t>
            </a:r>
            <a:r>
              <a:rPr lang="ru-RU" b="1" i="1" dirty="0" smtClean="0">
                <a:solidFill>
                  <a:srgbClr val="002060"/>
                </a:solidFill>
                <a:latin typeface="Arial Black" pitchFamily="34" charset="0"/>
              </a:rPr>
              <a:t> встречает восход солнца в Египте, но перед глазами его — родная Норвегия). Звучит спокойная, прозрачная мелодия, текущая, словно горный ручей, интонируемая чередующимися флейтой и гобоем и сопровождаемая скупыми аккордами. Ее начало сродни пастушьим наигрышам. В среднем эпизоде она разрастается в насыщенном звучании струнных, а затем и всего оркестра, как будто лучи солнца торжествующе заливают все вокруг своим светом</a:t>
            </a:r>
            <a:br>
              <a:rPr lang="ru-RU" b="1" i="1" dirty="0" smtClean="0">
                <a:solidFill>
                  <a:srgbClr val="002060"/>
                </a:solidFill>
                <a:latin typeface="Arial Black" pitchFamily="34" charset="0"/>
              </a:rPr>
            </a:br>
            <a:endParaRPr lang="ru-RU" dirty="0"/>
          </a:p>
        </p:txBody>
      </p:sp>
      <p:pic>
        <p:nvPicPr>
          <p:cNvPr id="4" name="Picture 2" descr="C:\Users\связной\Desktop\пер гюнт утро\сюита 1 ут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3249919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3" descr="C:\Users\связной\Desktop\пер гюнт утро\худ олег ладынин восход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56992"/>
            <a:ext cx="3168352" cy="21611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C:\Users\связной\Desktop\пер гюнт утро\утро из презентации хороше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00042"/>
            <a:ext cx="8215369" cy="571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связной\Desktop\пер гюнт утро\утр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7858180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54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Эдвард Григ.  Оркестровая сюита «Пер Гюнт». «Утро».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Эдвард Григ.  Оркестровая сюита «Пер Гюнт». «Утро».</dc:title>
  <dc:creator>илнур</dc:creator>
  <cp:lastModifiedBy>илнур</cp:lastModifiedBy>
  <cp:revision>1</cp:revision>
  <dcterms:created xsi:type="dcterms:W3CDTF">2018-11-19T14:28:15Z</dcterms:created>
  <dcterms:modified xsi:type="dcterms:W3CDTF">2018-11-19T14:37:12Z</dcterms:modified>
</cp:coreProperties>
</file>