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65B68-6C90-4AE5-8841-AB0A8D393193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C8C1B-420E-4FA2-BAD2-7F2E11C3B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C8C1B-420E-4FA2-BAD2-7F2E11C3B1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C8C1B-420E-4FA2-BAD2-7F2E11C3B1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876_%D0%B3%D0%BE%D0%B4" TargetMode="External"/><Relationship Id="rId13" Type="http://schemas.openxmlformats.org/officeDocument/2006/relationships/hyperlink" Target="https://ru.wikipedia.org/wiki/%D0%9A%D0%BE%D0%B2%D0%B0%D0%BB%D0%B5%D0%B2%D1%81%D0%BA%D0%B0%D1%8F,_%D0%98%D0%BD%D0%B5%D1%81%D1%81%D0%B0_%D0%90%D0%BB%D0%B5%D0%BA%D1%81%D0%B5%D0%B5%D0%B2%D0%BD%D0%B0" TargetMode="External"/><Relationship Id="rId3" Type="http://schemas.openxmlformats.org/officeDocument/2006/relationships/hyperlink" Target="https://ru.wikipedia.org/wiki/%D0%9F%D0%B5%D1%80_%D0%93%D1%8E%D0%BD%D1%82_(%D0%BC%D1%83%D0%B7%D1%8B%D0%BA%D0%B0)" TargetMode="External"/><Relationship Id="rId7" Type="http://schemas.openxmlformats.org/officeDocument/2006/relationships/hyperlink" Target="https://ru.wikipedia.org/wiki/24_%D1%84%D0%B5%D0%B2%D1%80%D0%B0%D0%BB%D1%8F" TargetMode="External"/><Relationship Id="rId12" Type="http://schemas.openxmlformats.org/officeDocument/2006/relationships/hyperlink" Target="https://ru.wikipedia.org/wiki/%D0%92_%D0%BF%D0%B5%D1%89%D0%B5%D1%80%D0%B5_%D0%B3%D0%BE%D1%80%D0%BD%D0%BE%D0%B3%D0%BE_%D0%BA%D0%BE%D1%80%D0%BE%D0%BB%D1%8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F%D0%B5%D1%80_%D0%93%D1%8E%D0%BD%D1%82" TargetMode="External"/><Relationship Id="rId11" Type="http://schemas.openxmlformats.org/officeDocument/2006/relationships/hyperlink" Target="https://ru.wikipedia.org/wiki/%D0%9C%D0%B8%D1%81%D1%82%D0%B8%D0%BA%D0%B0" TargetMode="External"/><Relationship Id="rId5" Type="http://schemas.openxmlformats.org/officeDocument/2006/relationships/hyperlink" Target="https://ru.wikipedia.org/wiki/%D0%98%D0%B1%D1%81%D0%B5%D0%BD,_%D0%93%D0%B5%D0%BD%D1%80%D0%B8%D0%BA" TargetMode="External"/><Relationship Id="rId10" Type="http://schemas.openxmlformats.org/officeDocument/2006/relationships/hyperlink" Target="https://ru.wikipedia.org/wiki/%D0%A2%D1%80%D0%BE%D0%BB%D0%BB%D1%8C" TargetMode="External"/><Relationship Id="rId4" Type="http://schemas.openxmlformats.org/officeDocument/2006/relationships/hyperlink" Target="https://ru.wikipedia.org/wiki/%D0%93%D1%80%D0%B8%D0%B3,_%D0%AD%D0%B4%D0%B2%D0%B0%D1%80%D0%B4" TargetMode="External"/><Relationship Id="rId9" Type="http://schemas.openxmlformats.org/officeDocument/2006/relationships/hyperlink" Target="https://ru.wikipedia.org/wiki/%D0%9E%D1%81%D0%BB%D0%BE" TargetMode="External"/><Relationship Id="rId14" Type="http://schemas.openxmlformats.org/officeDocument/2006/relationships/hyperlink" Target="https://ru.wikipedia.org/wiki/%D0%93%D0%BD%D0%BE%D0%BC%D1%8B_%D0%B8_%D0%B3%D0%BE%D1%80%D0%BD%D1%8B%D0%B9_%D0%BA%D0%BE%D1%80%D0%BE%D0%BB%D1%8C#cite_note-%D0%98-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ru-RU" dirty="0" smtClean="0"/>
              <a:t>Э.ГРИГ-ВЕЛИКИЙ КОМПОЗИТОР. ЕГО ЭТЮИДЫ.</a:t>
            </a:r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«В пещере горного короля»</a:t>
            </a:r>
            <a:r>
              <a:rPr lang="ru-RU" dirty="0" smtClean="0"/>
              <a:t>  композиция из </a:t>
            </a:r>
            <a:r>
              <a:rPr lang="ru-RU" dirty="0" smtClean="0">
                <a:hlinkClick r:id="rId3" tooltip="Пер Гюнт (музыка)"/>
              </a:rPr>
              <a:t>сюиты</a:t>
            </a:r>
            <a:r>
              <a:rPr lang="ru-RU" dirty="0" smtClean="0"/>
              <a:t> норвежского композитора </a:t>
            </a:r>
            <a:r>
              <a:rPr lang="ru-RU" dirty="0" smtClean="0">
                <a:hlinkClick r:id="rId4" tooltip="Григ, Эдвард"/>
              </a:rPr>
              <a:t>Эдварда Грига</a:t>
            </a:r>
            <a:r>
              <a:rPr lang="ru-RU" dirty="0" smtClean="0"/>
              <a:t> на пьесу </a:t>
            </a:r>
            <a:r>
              <a:rPr lang="ru-RU" dirty="0" smtClean="0">
                <a:hlinkClick r:id="rId5" tooltip="Ибсен, Генрик"/>
              </a:rPr>
              <a:t>Генрика Ибсена</a:t>
            </a:r>
            <a:r>
              <a:rPr lang="ru-RU" dirty="0" smtClean="0"/>
              <a:t> «</a:t>
            </a:r>
            <a:r>
              <a:rPr lang="ru-RU" dirty="0" smtClean="0">
                <a:hlinkClick r:id="rId6" tooltip="Пер Гюнт"/>
              </a:rPr>
              <a:t>Пер </a:t>
            </a:r>
            <a:r>
              <a:rPr lang="ru-RU" dirty="0" err="1" smtClean="0">
                <a:hlinkClick r:id="rId6" tooltip="Пер Гюнт"/>
              </a:rPr>
              <a:t>Гюнт</a:t>
            </a:r>
            <a:r>
              <a:rPr lang="ru-RU" dirty="0" smtClean="0"/>
              <a:t>». Премьера состоялась </a:t>
            </a:r>
            <a:r>
              <a:rPr lang="ru-RU" dirty="0" smtClean="0">
                <a:hlinkClick r:id="rId7" tooltip="24 февраля"/>
              </a:rPr>
              <a:t>24 февраля</a:t>
            </a:r>
            <a:r>
              <a:rPr lang="ru-RU" dirty="0" smtClean="0"/>
              <a:t> </a:t>
            </a:r>
            <a:r>
              <a:rPr lang="ru-RU" dirty="0" smtClean="0">
                <a:hlinkClick r:id="rId8" tooltip="1876 год"/>
              </a:rPr>
              <a:t>1876 года</a:t>
            </a:r>
            <a:r>
              <a:rPr lang="ru-RU" dirty="0" smtClean="0"/>
              <a:t> в </a:t>
            </a:r>
            <a:r>
              <a:rPr lang="ru-RU" dirty="0" smtClean="0">
                <a:hlinkClick r:id="rId9" tooltip="Осло"/>
              </a:rPr>
              <a:t>Осло</a:t>
            </a:r>
            <a:r>
              <a:rPr lang="ru-RU" dirty="0" smtClean="0"/>
              <a:t>. Композиция является наиболее известным и узнаваемым произведением Грига и одной из самых популярных классических мелодий.</a:t>
            </a:r>
            <a:br>
              <a:rPr lang="ru-RU" dirty="0" smtClean="0"/>
            </a:br>
            <a:r>
              <a:rPr lang="ru-RU" dirty="0" smtClean="0"/>
              <a:t>В пьесе эта композиция звучит при вступлении горного короля и его </a:t>
            </a:r>
            <a:r>
              <a:rPr lang="ru-RU" dirty="0" smtClean="0">
                <a:hlinkClick r:id="rId10" tooltip="Тролль"/>
              </a:rPr>
              <a:t>троллей</a:t>
            </a:r>
            <a:r>
              <a:rPr lang="ru-RU" dirty="0" smtClean="0"/>
              <a:t> в его тронную пещеру. Благодаря этому, а также своему звучанию «В пещере горного короля» ассоциируется с троллями, а также с </a:t>
            </a:r>
            <a:r>
              <a:rPr lang="ru-RU" dirty="0" smtClean="0">
                <a:hlinkClick r:id="rId11" tooltip="Мистика"/>
              </a:rPr>
              <a:t>мистикой</a:t>
            </a:r>
            <a:r>
              <a:rPr lang="ru-RU" dirty="0" smtClean="0"/>
              <a:t> и таинственной атмосферой вообще.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</a:t>
            </a:r>
            <a:r>
              <a:rPr lang="ru-RU" b="1" i="1" dirty="0" smtClean="0"/>
              <a:t> «Утро» (или «С добрым утром») – еще одна очень популярная мелодия Грига. Она была написана к первой сюите пьесы «Пер </a:t>
            </a:r>
            <a:r>
              <a:rPr lang="ru-RU" b="1" i="1" dirty="0" err="1" smtClean="0"/>
              <a:t>Гюнт</a:t>
            </a:r>
            <a:r>
              <a:rPr lang="ru-RU" b="1" i="1" dirty="0" smtClean="0"/>
              <a:t>» (1876 г.). Мелодия часто использовалась в мультипликации американской киностудии </a:t>
            </a:r>
            <a:r>
              <a:rPr lang="ru-RU" b="1" i="1" dirty="0" err="1" smtClean="0"/>
              <a:t>Warner</a:t>
            </a:r>
            <a:r>
              <a:rPr lang="ru-RU" b="1" i="1" dirty="0" smtClean="0"/>
              <a:t> </a:t>
            </a:r>
            <a:r>
              <a:rPr lang="ru-RU" b="1" i="1" dirty="0" err="1" smtClean="0"/>
              <a:t>Brothers</a:t>
            </a:r>
            <a:r>
              <a:rPr lang="ru-RU" b="1" i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3.Таинственное «Шествие гномов»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Гномы и горный </a:t>
            </a:r>
            <a:r>
              <a:rPr lang="ru-RU" dirty="0" err="1" smtClean="0"/>
              <a:t>корольТип</a:t>
            </a:r>
            <a:r>
              <a:rPr lang="ru-RU" dirty="0" smtClean="0"/>
              <a:t> </a:t>
            </a:r>
            <a:r>
              <a:rPr lang="ru-RU" b="1" dirty="0" smtClean="0"/>
              <a:t>и горный король»</a:t>
            </a:r>
            <a:r>
              <a:rPr lang="ru-RU" dirty="0" smtClean="0"/>
              <a:t> —. </a:t>
            </a:r>
            <a:r>
              <a:rPr lang="ru-RU" dirty="0" smtClean="0">
                <a:hlinkClick r:id="rId12" tooltip="В пещере горного короля"/>
              </a:rPr>
              <a:t>горного короля</a:t>
            </a:r>
            <a:r>
              <a:rPr lang="ru-RU" dirty="0" smtClean="0"/>
              <a:t>». Режиссёр </a:t>
            </a:r>
            <a:r>
              <a:rPr lang="ru-RU" dirty="0" smtClean="0">
                <a:hlinkClick r:id="rId13" tooltip="Ковалевская, Инесса Алексеевна"/>
              </a:rPr>
              <a:t>Инесса Ковалевская</a:t>
            </a:r>
            <a:r>
              <a:rPr lang="ru-RU" dirty="0" smtClean="0"/>
              <a:t> разработала новую тему: экранизация народных песен и шедевров мировой музыкальной классики. Так появились «Русские напевы» (1972), «Детский альбом» (1976), «Гномы и горный король» (1993) и другие мультфильмы.</a:t>
            </a:r>
            <a:r>
              <a:rPr lang="ru-RU" baseline="30000" dirty="0" smtClean="0">
                <a:hlinkClick r:id="rId14"/>
              </a:rPr>
              <a:t>[1]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Известна своей </a:t>
            </a:r>
            <a:r>
              <a:rPr lang="ru-RU" dirty="0" err="1" smtClean="0"/>
              <a:t>динамичной,яркой</a:t>
            </a:r>
            <a:r>
              <a:rPr lang="ru-RU" dirty="0" smtClean="0"/>
              <a:t> </a:t>
            </a:r>
            <a:r>
              <a:rPr lang="ru-RU" dirty="0" err="1" smtClean="0"/>
              <a:t>мелодией,использующейся</a:t>
            </a:r>
            <a:r>
              <a:rPr lang="ru-RU" dirty="0" smtClean="0"/>
              <a:t> во множестве </a:t>
            </a:r>
            <a:r>
              <a:rPr lang="ru-RU" dirty="0" err="1" smtClean="0"/>
              <a:t>сказок,мультфильмов</a:t>
            </a:r>
            <a:r>
              <a:rPr lang="ru-RU" dirty="0" smtClean="0"/>
              <a:t> и театральной постановок .Мелодии меняются от мощных и тяжёлых до легких и нежных . Музыку к этим </a:t>
            </a:r>
            <a:r>
              <a:rPr lang="ru-RU" dirty="0" err="1" smtClean="0"/>
              <a:t>этюидам</a:t>
            </a:r>
            <a:r>
              <a:rPr lang="ru-RU" dirty="0" smtClean="0"/>
              <a:t> приятно слушать, встречаются все краски музыки, слушая это в голове </a:t>
            </a:r>
            <a:r>
              <a:rPr lang="ru-RU" dirty="0" err="1" smtClean="0"/>
              <a:t>придставляешь</a:t>
            </a:r>
            <a:r>
              <a:rPr lang="ru-RU" dirty="0" smtClean="0"/>
              <a:t> картины этих </a:t>
            </a:r>
            <a:r>
              <a:rPr lang="ru-RU" dirty="0" err="1" smtClean="0"/>
              <a:t>этюидов</a:t>
            </a:r>
            <a:r>
              <a:rPr lang="ru-RU" dirty="0" smtClean="0"/>
              <a:t> .</a:t>
            </a:r>
          </a:p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560840" cy="446449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Одно </a:t>
            </a:r>
            <a:r>
              <a:rPr lang="ru-RU" b="1" dirty="0" smtClean="0">
                <a:solidFill>
                  <a:schemeClr val="tx1"/>
                </a:solidFill>
              </a:rPr>
              <a:t>из первых русских изданий Грига представляет знаменитый марш троллей </a:t>
            </a:r>
            <a:r>
              <a:rPr lang="ru-RU" b="1" dirty="0" err="1" smtClean="0">
                <a:solidFill>
                  <a:schemeClr val="tx1"/>
                </a:solidFill>
              </a:rPr>
              <a:t>Troldtog</a:t>
            </a:r>
            <a:r>
              <a:rPr lang="ru-RU" b="1" dirty="0" smtClean="0">
                <a:solidFill>
                  <a:schemeClr val="tx1"/>
                </a:solidFill>
              </a:rPr>
              <a:t> — сказочную быструю пьесу с лирической нежной средней частью. Кажется, что вечно мельтешащие гномы вдруг остановились, прислушиваясь к звукам и шорохам волшебного леса.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.«Гномы и горный король» </a:t>
            </a:r>
            <a:endParaRPr lang="ru-RU" dirty="0"/>
          </a:p>
        </p:txBody>
      </p:sp>
      <p:pic>
        <p:nvPicPr>
          <p:cNvPr id="4" name="Содержимое 3" descr="iphone360_4931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3345" y="1600200"/>
            <a:ext cx="3017309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.«В пещере горного короля» </a:t>
            </a:r>
            <a:endParaRPr lang="ru-RU" dirty="0"/>
          </a:p>
        </p:txBody>
      </p:sp>
      <p:pic>
        <p:nvPicPr>
          <p:cNvPr id="7" name="Содержимое 6" descr="jochen_miller_sober_ft_tom_fall_tekst_55664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38412" y="2339181"/>
            <a:ext cx="4067175" cy="3048000"/>
          </a:xfrm>
        </p:spPr>
      </p:pic>
      <p:pic>
        <p:nvPicPr>
          <p:cNvPr id="6" name="Содержимое 3" descr="iphone360_493154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063345" y="1600200"/>
            <a:ext cx="301730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Утро» (или «С добрым утром») </a:t>
            </a:r>
            <a:endParaRPr lang="ru-RU" i="1" dirty="0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8500" y="3005931"/>
            <a:ext cx="2667000" cy="1714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Таинственное «Шествие гномов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med_1489426837_000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7211" y="1600200"/>
            <a:ext cx="600957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Экран (4:3)</PresentationFormat>
  <Paragraphs>18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Э.ГРИГ-ВЕЛИКИЙ КОМПОЗИТОР. ЕГО ЭТЮИДЫ.     «В пещере горного короля»  композиция из сюиты норвежского композитора Эдварда Грига на пьесу Генрика Ибсена «Пер Гюнт». Премьера состоялась 24 февраля 1876 года в Осло. Композиция является наиболее известным и узнаваемым произведением Грига и одной из самых популярных классических мелодий. В пьесе эта композиция звучит при вступлении горного короля и его троллей в его тронную пещеру. Благодаря этому, а также своему звучанию «В пещере горного короля» ассоциируется с троллями, а также с мистикой и таинственной атмосферой вообще.   2. «Утро» (или «С добрым утром») – еще одна очень популярная мелодия Грига. Она была написана к первой сюите пьесы «Пер Гюнт» (1876 г.). Мелодия часто использовалась в мультипликации американской киностудии Warner Brothers.     3.Таинственное «Шествие гномов»        4 Гномы и горный корольТип и горный король» —. горного короля». Режиссёр Инесса Ковалевская разработала новую тему: экранизация народных песен и шедевров мировой музыкальной классики. Так появились «Русские напевы» (1972), «Детский альбом» (1976), «Гномы и горный король» (1993) и другие мультфильмы.[1]          Известна своей динамичной,яркой мелодией,использующейся во множестве сказок,мультфильмов и театральной постановок .Мелодии меняются от мощных и тяжёлых до легких и нежных . Музыку к этим этюидам приятно слушать, встречаются все краски музыки, слушая это в голове придставляешь картины этих этюидов . </vt:lpstr>
      <vt:lpstr>.«Гномы и горный король» </vt:lpstr>
      <vt:lpstr>.«В пещере горного короля» </vt:lpstr>
      <vt:lpstr>Утро» (или «С добрым утром») </vt:lpstr>
      <vt:lpstr>Таинственное «Шествие гномов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Э.ГРИГ-ВЕЛИКИЙ КОМПОЗИТОР. ЕГО ЭТЮИДЫ.    1.«В пещере горного короля» – самая узнаваемая мелодия Грига. Эта композиция была написана композитором в составе сюиты на пьесу Генрика Ибсена «Пер Гюнт» в 1876 году. К настоящему моменту мелодия пережила множество обработок эстрадными исполнителями и часто используется в качестве саундтрека к фильмам и рекламе. «В пещере горного короля» звучала в рекламе Microsoft и Burger King, в телесериале «Доктор Хаус», «Интерны», «Симпсоны». Кавер-версии мелодии исполняла финская метал-группа Apocalyptica, британская рок-группа The Who, хард-рок группа Rainbow и другие.     2. «Утро» (или «С добрым утром») – еще одна очень популярная мелодия Грига. Она была написана к первой сюите пьесы «Пер Гюнт» (1876 г.). Мелодия часто использовалась в мультипликации американской киностудии Warner Brothers.   Таинственное «Шествие гномов  3.Таинственное «Шествие гномов» (правильное «Шествие троллей») продолжает традицию фантастических сцен «Пер Гюнта». Однако Григ вкладывает в эту миниатюру оттенок тонкого, лукавого юмора, которого нет и не может быть в характеристике мрачного подземного царства ибсеновского «горного короля». Здесь маленькие тролли – «забавные уродцы» - уже не напоминают злобных «духов тьмы». В таинственное волшебное царство проникает луч света: простой народный напев мажорного трио, журчащие пассажи, подобные струйкам ручейка, говорят об окружающей сказочных героев природе – вполне реальной, чарующе – светлой и прекрасной.      4.«Гномы и горный король» — российский рисованный мультфильм 1993 года. Подзаголовок мультфильма — «Фантазия на тему Эдварда Грига». В фильме использованы пьесы: «Утро», «Шествие гномов» и «В пещере горного короля».         Известна своей динамичной,яркой мелодией,использующейся во множестве сказок,мультфильмов и театральной постановок .Мелодии меняются от мощных и тяжёлых до легких и нежных . Музыку к этим этюидам приятно слушать, встречаются все краски музыки, слушая это в голове придставляешь картины этих этюидов . </dc:title>
  <dc:creator>Шайтан</dc:creator>
  <cp:lastModifiedBy>шайтан</cp:lastModifiedBy>
  <cp:revision>6</cp:revision>
  <dcterms:created xsi:type="dcterms:W3CDTF">2018-11-16T12:43:25Z</dcterms:created>
  <dcterms:modified xsi:type="dcterms:W3CDTF">2018-11-18T12:03:23Z</dcterms:modified>
</cp:coreProperties>
</file>