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Pictures\Downloads\edvard_grig_-_utro_(zaycev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иг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928670"/>
            <a:ext cx="5815026" cy="54462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«Утро» Эдвард Григ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dvard_grig_-_utr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143644"/>
            <a:ext cx="438152" cy="43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464344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ченица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4д класса</a:t>
            </a:r>
          </a:p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СОШ№ 7</a:t>
            </a:r>
          </a:p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Туймазы</a:t>
            </a:r>
          </a:p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Фомина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Радмила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285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создания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музыкального произведения «Утро»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482918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Эдвард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Григ- норвежский  композитор, его имя стало символом норвежской музыки. Он автор музыки к драме Генрика Ибсена «Пер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Гюнг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Григ написал такие произведения, как «Пер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Гюнг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, «Шествие гномов», «В пещере горного короля», в том числе музыкальное произведение «Утро», для первой сюиты пьесы Ибсена.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иг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000504"/>
            <a:ext cx="3907775" cy="2642848"/>
          </a:xfrm>
          <a:prstGeom prst="rect">
            <a:avLst/>
          </a:prstGeom>
        </p:spPr>
      </p:pic>
      <p:pic>
        <p:nvPicPr>
          <p:cNvPr id="5" name="Рисунок 4" descr="гри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142984"/>
            <a:ext cx="2781238" cy="3786214"/>
          </a:xfrm>
          <a:prstGeom prst="rect">
            <a:avLst/>
          </a:prstGeom>
        </p:spPr>
      </p:pic>
    </p:spTree>
  </p:cSld>
  <p:clrMapOvr>
    <a:masterClrMapping/>
  </p:clrMapOvr>
  <p:transition spd="slow" advTm="1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иг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Музыкальные краски произведения «Утро»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972452" cy="5715016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		Музыка мягкая, светлая, песенная. Композитор изобразил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картину раннего тёплого утра, как постепенно всходит солнце, мягко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освещая своими лучами всё вокруг. Вместе с восходом солнца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пробуждается вся природа, и птицы возвещают об этом. Пение птиц в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музыке изображается звуками флейты.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		Выразительные средства, к которым обращается композитор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– это пентатоника, чистая прозрачная гармония и тембры флейты,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гобоя. Все это создает </a:t>
            </a:r>
            <a:r>
              <a:rPr lang="ru-RU" sz="1800" dirty="0" err="1" smtClean="0">
                <a:solidFill>
                  <a:srgbClr val="FFC715"/>
                </a:solidFill>
              </a:rPr>
              <a:t>пасторальность</a:t>
            </a:r>
            <a:r>
              <a:rPr lang="ru-RU" sz="1800" dirty="0" smtClean="0">
                <a:solidFill>
                  <a:srgbClr val="FFC715"/>
                </a:solidFill>
              </a:rPr>
              <a:t>, </a:t>
            </a:r>
            <a:r>
              <a:rPr lang="ru-RU" sz="1800" dirty="0" err="1" smtClean="0">
                <a:solidFill>
                  <a:srgbClr val="FFC715"/>
                </a:solidFill>
              </a:rPr>
              <a:t>пейзажность</a:t>
            </a:r>
            <a:r>
              <a:rPr lang="ru-RU" sz="1800" dirty="0" smtClean="0">
                <a:solidFill>
                  <a:srgbClr val="FFC715"/>
                </a:solidFill>
              </a:rPr>
              <a:t> и живописность.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Покой утренней природы – вот, что нужно, чтобы прийти к гармонии.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		У этого произведения плавная мелодия плавная, ровный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ритм, регистр – высокий, </a:t>
            </a:r>
            <a:r>
              <a:rPr lang="ru-RU" sz="1800" dirty="0" err="1" smtClean="0">
                <a:solidFill>
                  <a:srgbClr val="FFC715"/>
                </a:solidFill>
              </a:rPr>
              <a:t>звуковедение</a:t>
            </a:r>
            <a:r>
              <a:rPr lang="ru-RU" sz="1800" dirty="0" smtClean="0">
                <a:solidFill>
                  <a:srgbClr val="FFC715"/>
                </a:solidFill>
              </a:rPr>
              <a:t>  - плавное, темп - медленный,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спокойный, динамика - тихо, очень тихо.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		Несколькими штрихами Григ в конце пьесы расширяет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конкретно-образные ассоциации: соло валторны и ходы, близкие к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звучанию охотничьих рогов, легкие трели флейт - все это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воспринимается, как лесные голоса на фоне тишины, покоя утренней</a:t>
            </a:r>
          </a:p>
          <a:p>
            <a:pPr>
              <a:buNone/>
            </a:pPr>
            <a:r>
              <a:rPr lang="ru-RU" sz="1800" dirty="0" smtClean="0">
                <a:solidFill>
                  <a:srgbClr val="FFC715"/>
                </a:solidFill>
              </a:rPr>
              <a:t>природы.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ransition spd="slow" advTm="35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Оценка режиссерского замысла, соответствие сюжета и музыкального образа.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	По  моему мнению, режиссер смог  сохранить красоту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музыкального произведения. В данном  произведении сохранились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мысли, чувства, которые хотел передать сам композитор.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понравилась эта музыка, когда я ее слушала,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представляла 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ездили отдыхать на природу, капли росы,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журчание ручейков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пробуждение природы, животных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 спокойная, расслабляющая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передающая атмосферу раннего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утра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лесу, свежего воздуха.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35756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 отношение к музыке.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102</Words>
  <Application>Microsoft Office PowerPoint</Application>
  <PresentationFormat>Экран (4:3)</PresentationFormat>
  <Paragraphs>41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</vt:lpstr>
      <vt:lpstr>История создания  музыкального произведения «Утро»</vt:lpstr>
      <vt:lpstr>Музыкальные краски произведения «Утро»</vt:lpstr>
      <vt:lpstr>Оценка режиссерского замысла, соответствие сюжета и музыкального образа.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33</cp:revision>
  <dcterms:created xsi:type="dcterms:W3CDTF">2018-11-15T16:01:25Z</dcterms:created>
  <dcterms:modified xsi:type="dcterms:W3CDTF">2018-11-16T18:07:21Z</dcterms:modified>
</cp:coreProperties>
</file>