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65B68-6C90-4AE5-8841-AB0A8D393193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C8C1B-420E-4FA2-BAD2-7F2E11C3B1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C8C1B-420E-4FA2-BAD2-7F2E11C3B1F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C8C1B-420E-4FA2-BAD2-7F2E11C3B1F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ru-RU" dirty="0" smtClean="0"/>
              <a:t>Э.ГРИГ-ВЕЛИКИЙ КОМПОЗИТОР. ЕГО ЭТЮИДЫ.</a:t>
            </a:r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1.«В пещере горного короля» – самая узнаваемая мелодия Грига. Эта композиция была написана композитором в составе сюиты на пьесу Генрика Ибсена «Пер </a:t>
            </a:r>
            <a:r>
              <a:rPr lang="ru-RU" dirty="0" err="1" smtClean="0"/>
              <a:t>Гюнт</a:t>
            </a:r>
            <a:r>
              <a:rPr lang="ru-RU" dirty="0" smtClean="0"/>
              <a:t>» в 1876 году. К настоящему моменту мелодия пережила множество обработок эстрадными исполнителями и часто используется в качестве </a:t>
            </a:r>
            <a:r>
              <a:rPr lang="ru-RU" dirty="0" err="1" smtClean="0"/>
              <a:t>саундтрека</a:t>
            </a:r>
            <a:r>
              <a:rPr lang="ru-RU" dirty="0" smtClean="0"/>
              <a:t> к фильмам и рекламе. «В пещере горного короля» звучала в рекламе </a:t>
            </a:r>
            <a:r>
              <a:rPr lang="ru-RU" dirty="0" err="1" smtClean="0"/>
              <a:t>Microsoft</a:t>
            </a:r>
            <a:r>
              <a:rPr lang="ru-RU" dirty="0" smtClean="0"/>
              <a:t> и </a:t>
            </a:r>
            <a:r>
              <a:rPr lang="ru-RU" dirty="0" err="1" smtClean="0"/>
              <a:t>Burger</a:t>
            </a:r>
            <a:r>
              <a:rPr lang="ru-RU" dirty="0" smtClean="0"/>
              <a:t> </a:t>
            </a:r>
            <a:r>
              <a:rPr lang="ru-RU" dirty="0" err="1" smtClean="0"/>
              <a:t>King</a:t>
            </a:r>
            <a:r>
              <a:rPr lang="ru-RU" dirty="0" smtClean="0"/>
              <a:t>, в телесериале «Доктор Хаус», «Интерны», «</a:t>
            </a:r>
            <a:r>
              <a:rPr lang="ru-RU" dirty="0" err="1" smtClean="0"/>
              <a:t>Симпсоны</a:t>
            </a:r>
            <a:r>
              <a:rPr lang="ru-RU" dirty="0" smtClean="0"/>
              <a:t>». </a:t>
            </a:r>
            <a:r>
              <a:rPr lang="ru-RU" dirty="0" err="1" smtClean="0"/>
              <a:t>Кавер-версии</a:t>
            </a:r>
            <a:r>
              <a:rPr lang="ru-RU" dirty="0" smtClean="0"/>
              <a:t> мелодии исполняла финская </a:t>
            </a:r>
            <a:r>
              <a:rPr lang="ru-RU" dirty="0" err="1" smtClean="0"/>
              <a:t>метал-группа</a:t>
            </a:r>
            <a:r>
              <a:rPr lang="ru-RU" dirty="0" smtClean="0"/>
              <a:t> </a:t>
            </a:r>
            <a:r>
              <a:rPr lang="ru-RU" dirty="0" err="1" smtClean="0"/>
              <a:t>Apocalyptica</a:t>
            </a:r>
            <a:r>
              <a:rPr lang="ru-RU" dirty="0" smtClean="0"/>
              <a:t>, британская рок-группа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Who</a:t>
            </a:r>
            <a:r>
              <a:rPr lang="ru-RU" dirty="0" smtClean="0"/>
              <a:t>, хард-рок группа </a:t>
            </a:r>
            <a:r>
              <a:rPr lang="ru-RU" dirty="0" err="1" smtClean="0"/>
              <a:t>Rainbow</a:t>
            </a:r>
            <a:r>
              <a:rPr lang="ru-RU" dirty="0" smtClean="0"/>
              <a:t> и другие.</a:t>
            </a:r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«Утро» (или «С добрым утром») – еще одна очень популярная мелодия Грига. Она была написана к первой сюите пьесы «Пер </a:t>
            </a:r>
            <a:r>
              <a:rPr lang="ru-RU" dirty="0" err="1" smtClean="0"/>
              <a:t>Гюнт</a:t>
            </a:r>
            <a:r>
              <a:rPr lang="ru-RU" dirty="0" smtClean="0"/>
              <a:t>» (1876 г.). Мелодия часто использовалась в мультипликации американской киностудии </a:t>
            </a:r>
            <a:r>
              <a:rPr lang="ru-RU" dirty="0" err="1" smtClean="0"/>
              <a:t>Warner</a:t>
            </a:r>
            <a:r>
              <a:rPr lang="ru-RU" dirty="0" smtClean="0"/>
              <a:t> </a:t>
            </a:r>
            <a:r>
              <a:rPr lang="ru-RU" dirty="0" err="1" smtClean="0"/>
              <a:t>Brothers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rtl="0"/>
            <a:r>
              <a:rPr lang="ru-RU" u="sng" dirty="0" smtClean="0"/>
              <a:t>Таинственное «Шествие гномов</a:t>
            </a:r>
            <a:endParaRPr lang="ru-RU" dirty="0" smtClean="0"/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3.Таинственное «Шествие гномов» (правильное «Шествие троллей») продолжает традицию фантастических сцен «Пер </a:t>
            </a:r>
            <a:r>
              <a:rPr lang="ru-RU" dirty="0" err="1" smtClean="0"/>
              <a:t>Гюнта</a:t>
            </a:r>
            <a:r>
              <a:rPr lang="ru-RU" dirty="0" smtClean="0"/>
              <a:t>». Однако Григ вкладывает в эту миниатюру оттенок тонкого, лукавого юмора, которого нет и не может быть в характеристике мрачного подземного царства </a:t>
            </a:r>
            <a:r>
              <a:rPr lang="ru-RU" dirty="0" err="1" smtClean="0"/>
              <a:t>ибсеновского</a:t>
            </a:r>
            <a:r>
              <a:rPr lang="ru-RU" dirty="0" smtClean="0"/>
              <a:t> «горного короля». Здесь маленькие тролли – «забавные уродцы» - уже не напоминают злобных «духов тьмы». В таинственное волшебное царство проникает луч света: простой народный напев мажорного трио, журчащие пассажи, подобные струйкам ручейка, говорят об окружающей сказочных героев природе – вполне реальной, чарующе – светлой и прекрасной.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4.«Гномы и горный король» — российский рисованный мультфильм 1993 года. Подзаголовок мультфильма — «Фантазия на тему Эдварда Грига». В фильме использованы пьесы: «Утро», «Шествие гномов» и «В пещере горного короля».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Известна своей </a:t>
            </a:r>
            <a:r>
              <a:rPr lang="ru-RU" dirty="0" err="1" smtClean="0"/>
              <a:t>динамичной,яркой</a:t>
            </a:r>
            <a:r>
              <a:rPr lang="ru-RU" dirty="0" smtClean="0"/>
              <a:t> </a:t>
            </a:r>
            <a:r>
              <a:rPr lang="ru-RU" dirty="0" err="1" smtClean="0"/>
              <a:t>мелодией,использующейся</a:t>
            </a:r>
            <a:r>
              <a:rPr lang="ru-RU" dirty="0" smtClean="0"/>
              <a:t> во множестве </a:t>
            </a:r>
            <a:r>
              <a:rPr lang="ru-RU" dirty="0" err="1" smtClean="0"/>
              <a:t>сказок,мультфильмов</a:t>
            </a:r>
            <a:r>
              <a:rPr lang="ru-RU" dirty="0" smtClean="0"/>
              <a:t> и театральной постановок .Мелодии меняются от мощных и тяжёлых до легких и нежных . Музыку к этим </a:t>
            </a:r>
            <a:r>
              <a:rPr lang="ru-RU" dirty="0" err="1" smtClean="0"/>
              <a:t>этюидам</a:t>
            </a:r>
            <a:r>
              <a:rPr lang="ru-RU" dirty="0" smtClean="0"/>
              <a:t> приятно слушать, встречаются все краски музыки, слушая это в голове </a:t>
            </a:r>
            <a:r>
              <a:rPr lang="ru-RU" dirty="0" err="1" smtClean="0"/>
              <a:t>придставляешь</a:t>
            </a:r>
            <a:r>
              <a:rPr lang="ru-RU" dirty="0" smtClean="0"/>
              <a:t> картины этих </a:t>
            </a:r>
            <a:r>
              <a:rPr lang="ru-RU" dirty="0" err="1" smtClean="0"/>
              <a:t>этюидов</a:t>
            </a:r>
            <a:r>
              <a:rPr lang="ru-RU" dirty="0" smtClean="0"/>
              <a:t> .</a:t>
            </a:r>
          </a:p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.«Гномы и горный король» </a:t>
            </a:r>
            <a:endParaRPr lang="ru-RU" dirty="0"/>
          </a:p>
        </p:txBody>
      </p:sp>
      <p:pic>
        <p:nvPicPr>
          <p:cNvPr id="4" name="Содержимое 3" descr="iphone360_4931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3345" y="1600200"/>
            <a:ext cx="3017309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.«В пещере горного короля» </a:t>
            </a:r>
            <a:endParaRPr lang="ru-RU" dirty="0"/>
          </a:p>
        </p:txBody>
      </p:sp>
      <p:pic>
        <p:nvPicPr>
          <p:cNvPr id="7" name="Содержимое 6" descr="jochen_miller_sober_ft_tom_fall_tekst_55664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38412" y="2339181"/>
            <a:ext cx="4067175" cy="3048000"/>
          </a:xfrm>
        </p:spPr>
      </p:pic>
      <p:pic>
        <p:nvPicPr>
          <p:cNvPr id="6" name="Содержимое 3" descr="iphone360_493154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063345" y="1600200"/>
            <a:ext cx="301730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Утро» (или «С добрым утром») </a:t>
            </a:r>
            <a:endParaRPr lang="ru-RU" i="1" dirty="0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8500" y="3005931"/>
            <a:ext cx="2667000" cy="1714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Таинственное «Шествие гномов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med_1489426837_000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7211" y="1600200"/>
            <a:ext cx="600957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Экран (4:3)</PresentationFormat>
  <Paragraphs>15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Э.ГРИГ-ВЕЛИКИЙ КОМПОЗИТОР. ЕГО ЭТЮИДЫ.    1.«В пещере горного короля» – самая узнаваемая мелодия Грига. Эта композиция была написана композитором в составе сюиты на пьесу Генрика Ибсена «Пер Гюнт» в 1876 году. К настоящему моменту мелодия пережила множество обработок эстрадными исполнителями и часто используется в качестве саундтрека к фильмам и рекламе. «В пещере горного короля» звучала в рекламе Microsoft и Burger King, в телесериале «Доктор Хаус», «Интерны», «Симпсоны». Кавер-версии мелодии исполняла финская метал-группа Apocalyptica, британская рок-группа The Who, хард-рок группа Rainbow и другие.     2. «Утро» (или «С добрым утром») – еще одна очень популярная мелодия Грига. Она была написана к первой сюите пьесы «Пер Гюнт» (1876 г.). Мелодия часто использовалась в мультипликации американской киностудии Warner Brothers.   Таинственное «Шествие гномов  3.Таинственное «Шествие гномов» (правильное «Шествие троллей») продолжает традицию фантастических сцен «Пер Гюнта». Однако Григ вкладывает в эту миниатюру оттенок тонкого, лукавого юмора, которого нет и не может быть в характеристике мрачного подземного царства ибсеновского «горного короля». Здесь маленькие тролли – «забавные уродцы» - уже не напоминают злобных «духов тьмы». В таинственное волшебное царство проникает луч света: простой народный напев мажорного трио, журчащие пассажи, подобные струйкам ручейка, говорят об окружающей сказочных героев природе – вполне реальной, чарующе – светлой и прекрасной.      4.«Гномы и горный король» — российский рисованный мультфильм 1993 года. Подзаголовок мультфильма — «Фантазия на тему Эдварда Грига». В фильме использованы пьесы: «Утро», «Шествие гномов» и «В пещере горного короля».         Известна своей динамичной,яркой мелодией,использующейся во множестве сказок,мультфильмов и театральной постановок .Мелодии меняются от мощных и тяжёлых до легких и нежных . Музыку к этим этюидам приятно слушать, встречаются все краски музыки, слушая это в голове придставляешь картины этих этюидов . </vt:lpstr>
      <vt:lpstr>.«Гномы и горный король» </vt:lpstr>
      <vt:lpstr>.«В пещере горного короля» </vt:lpstr>
      <vt:lpstr>Утро» (или «С добрым утром») </vt:lpstr>
      <vt:lpstr>Таинственное «Шествие гномов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Э.ГРИГ-ВЕЛИКИЙ КОМПОЗИТОР. ЕГО ЭТЮИДЫ.    1.«В пещере горного короля» – самая узнаваемая мелодия Грига. Эта композиция была написана композитором в составе сюиты на пьесу Генрика Ибсена «Пер Гюнт» в 1876 году. К настоящему моменту мелодия пережила множество обработок эстрадными исполнителями и часто используется в качестве саундтрека к фильмам и рекламе. «В пещере горного короля» звучала в рекламе Microsoft и Burger King, в телесериале «Доктор Хаус», «Интерны», «Симпсоны». Кавер-версии мелодии исполняла финская метал-группа Apocalyptica, британская рок-группа The Who, хард-рок группа Rainbow и другие.     2. «Утро» (или «С добрым утром») – еще одна очень популярная мелодия Грига. Она была написана к первой сюите пьесы «Пер Гюнт» (1876 г.). Мелодия часто использовалась в мультипликации американской киностудии Warner Brothers.   Таинственное «Шествие гномов  3.Таинственное «Шествие гномов» (правильное «Шествие троллей») продолжает традицию фантастических сцен «Пер Гюнта». Однако Григ вкладывает в эту миниатюру оттенок тонкого, лукавого юмора, которого нет и не может быть в характеристике мрачного подземного царства ибсеновского «горного короля». Здесь маленькие тролли – «забавные уродцы» - уже не напоминают злобных «духов тьмы». В таинственное волшебное царство проникает луч света: простой народный напев мажорного трио, журчащие пассажи, подобные струйкам ручейка, говорят об окружающей сказочных героев природе – вполне реальной, чарующе – светлой и прекрасной.      4.«Гномы и горный король» — российский рисованный мультфильм 1993 года. Подзаголовок мультфильма — «Фантазия на тему Эдварда Грига». В фильме использованы пьесы: «Утро», «Шествие гномов» и «В пещере горного короля».         Известна своей динамичной,яркой мелодией,использующейся во множестве сказок,мультфильмов и театральной постановок .Мелодии меняются от мощных и тяжёлых до легких и нежных . Музыку к этим этюидам приятно слушать, встречаются все краски музыки, слушая это в голове придставляешь картины этих этюидов . </dc:title>
  <dc:creator>Шайтан</dc:creator>
  <cp:lastModifiedBy>шайтан</cp:lastModifiedBy>
  <cp:revision>2</cp:revision>
  <dcterms:created xsi:type="dcterms:W3CDTF">2018-11-16T12:43:25Z</dcterms:created>
  <dcterms:modified xsi:type="dcterms:W3CDTF">2018-11-16T12:57:39Z</dcterms:modified>
</cp:coreProperties>
</file>