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13.11.2018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13.11.2018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13.11.2018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Презентация на тему:</a:t>
            </a:r>
            <a:r>
              <a:rPr lang="ru-RU" dirty="0"/>
              <a:t/>
            </a:r>
            <a:br>
              <a:rPr lang="ru-RU" dirty="0"/>
            </a:br>
            <a:r>
              <a:rPr lang="ru-RU" dirty="0"/>
              <a:t>«Творчество </a:t>
            </a:r>
            <a:r>
              <a:rPr lang="ru-RU" dirty="0" smtClean="0"/>
              <a:t>Эдварда Грига»</a:t>
            </a:r>
            <a:endParaRPr lang="ru-RU" dirty="0"/>
          </a:p>
        </p:txBody>
      </p:sp>
      <p:sp>
        <p:nvSpPr>
          <p:cNvPr id="3" name="Подзаголовок 2"/>
          <p:cNvSpPr>
            <a:spLocks noGrp="1"/>
          </p:cNvSpPr>
          <p:nvPr>
            <p:ph type="subTitle" idx="1"/>
          </p:nvPr>
        </p:nvSpPr>
        <p:spPr>
          <a:xfrm>
            <a:off x="107504" y="4869160"/>
            <a:ext cx="6400800" cy="1752600"/>
          </a:xfrm>
        </p:spPr>
        <p:txBody>
          <a:bodyPr/>
          <a:lstStyle/>
          <a:p>
            <a:r>
              <a:rPr lang="ru-RU" dirty="0" smtClean="0"/>
              <a:t>Выполнила: ученица 2а класса</a:t>
            </a:r>
          </a:p>
          <a:p>
            <a:r>
              <a:rPr lang="ru-RU" dirty="0" smtClean="0"/>
              <a:t>Юсупова Малика </a:t>
            </a:r>
            <a:r>
              <a:rPr lang="ru-RU" dirty="0" err="1" smtClean="0"/>
              <a:t>Амировна</a:t>
            </a:r>
            <a:endParaRPr lang="ru-RU" dirty="0"/>
          </a:p>
        </p:txBody>
      </p:sp>
    </p:spTree>
    <p:extLst>
      <p:ext uri="{BB962C8B-B14F-4D97-AF65-F5344CB8AC3E}">
        <p14:creationId xmlns:p14="http://schemas.microsoft.com/office/powerpoint/2010/main" val="2543724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748464" cy="6463308"/>
          </a:xfrm>
          <a:prstGeom prst="rect">
            <a:avLst/>
          </a:prstGeom>
        </p:spPr>
        <p:txBody>
          <a:bodyPr wrap="square">
            <a:spAutoFit/>
          </a:bodyPr>
          <a:lstStyle/>
          <a:p>
            <a:r>
              <a:rPr lang="ru-RU" dirty="0" smtClean="0"/>
              <a:t>1.«Гномы </a:t>
            </a:r>
            <a:r>
              <a:rPr lang="ru-RU" dirty="0"/>
              <a:t>и горный король» — российский рисованный мультфильм 1993 года киностудии «</a:t>
            </a:r>
            <a:r>
              <a:rPr lang="ru-RU" dirty="0" err="1"/>
              <a:t>Союзмультфильм</a:t>
            </a:r>
            <a:r>
              <a:rPr lang="ru-RU" dirty="0" smtClean="0"/>
              <a:t>».</a:t>
            </a:r>
            <a:endParaRPr lang="ru-RU" dirty="0"/>
          </a:p>
          <a:p>
            <a:r>
              <a:rPr lang="ru-RU" dirty="0"/>
              <a:t>«Утро» (</a:t>
            </a:r>
            <a:r>
              <a:rPr lang="ru-RU" dirty="0" err="1"/>
              <a:t>Morning</a:t>
            </a:r>
            <a:r>
              <a:rPr lang="ru-RU" dirty="0"/>
              <a:t> </a:t>
            </a:r>
            <a:r>
              <a:rPr lang="ru-RU" dirty="0" err="1"/>
              <a:t>Mood</a:t>
            </a:r>
            <a:r>
              <a:rPr lang="ru-RU" dirty="0"/>
              <a:t>) (</a:t>
            </a:r>
            <a:r>
              <a:rPr lang="ru-RU" dirty="0" err="1"/>
              <a:t>Suite</a:t>
            </a:r>
            <a:r>
              <a:rPr lang="ru-RU" dirty="0"/>
              <a:t> </a:t>
            </a:r>
            <a:r>
              <a:rPr lang="ru-RU" dirty="0" err="1"/>
              <a:t>No</a:t>
            </a:r>
            <a:r>
              <a:rPr lang="ru-RU" dirty="0"/>
              <a:t>. 1, </a:t>
            </a:r>
            <a:r>
              <a:rPr lang="ru-RU" dirty="0" err="1"/>
              <a:t>Op</a:t>
            </a:r>
            <a:r>
              <a:rPr lang="ru-RU" dirty="0"/>
              <a:t>. 46 №1);</a:t>
            </a:r>
          </a:p>
          <a:p>
            <a:r>
              <a:rPr lang="ru-RU" dirty="0"/>
              <a:t>«В пещере горного короля» (</a:t>
            </a:r>
            <a:r>
              <a:rPr lang="ru-RU" dirty="0" err="1"/>
              <a:t>In</a:t>
            </a:r>
            <a:r>
              <a:rPr lang="ru-RU" dirty="0"/>
              <a:t> </a:t>
            </a:r>
            <a:r>
              <a:rPr lang="ru-RU" dirty="0" err="1"/>
              <a:t>the</a:t>
            </a:r>
            <a:r>
              <a:rPr lang="ru-RU" dirty="0"/>
              <a:t> </a:t>
            </a:r>
            <a:r>
              <a:rPr lang="ru-RU" dirty="0" err="1"/>
              <a:t>Hall</a:t>
            </a:r>
            <a:r>
              <a:rPr lang="ru-RU" dirty="0"/>
              <a:t> </a:t>
            </a:r>
            <a:r>
              <a:rPr lang="ru-RU" dirty="0" err="1"/>
              <a:t>of</a:t>
            </a:r>
            <a:r>
              <a:rPr lang="ru-RU" dirty="0"/>
              <a:t> </a:t>
            </a:r>
            <a:r>
              <a:rPr lang="ru-RU" dirty="0" err="1"/>
              <a:t>the</a:t>
            </a:r>
            <a:r>
              <a:rPr lang="ru-RU" dirty="0"/>
              <a:t> </a:t>
            </a:r>
            <a:r>
              <a:rPr lang="ru-RU" dirty="0" err="1"/>
              <a:t>Mountain</a:t>
            </a:r>
            <a:r>
              <a:rPr lang="ru-RU" dirty="0"/>
              <a:t> </a:t>
            </a:r>
            <a:r>
              <a:rPr lang="ru-RU" dirty="0" err="1"/>
              <a:t>King</a:t>
            </a:r>
            <a:r>
              <a:rPr lang="ru-RU" dirty="0"/>
              <a:t>) (</a:t>
            </a:r>
            <a:r>
              <a:rPr lang="ru-RU" dirty="0" err="1"/>
              <a:t>Suite</a:t>
            </a:r>
            <a:r>
              <a:rPr lang="ru-RU" dirty="0"/>
              <a:t> </a:t>
            </a:r>
            <a:r>
              <a:rPr lang="ru-RU" dirty="0" err="1"/>
              <a:t>No</a:t>
            </a:r>
            <a:r>
              <a:rPr lang="ru-RU" dirty="0"/>
              <a:t>. 1, </a:t>
            </a:r>
            <a:r>
              <a:rPr lang="ru-RU" dirty="0" err="1"/>
              <a:t>Op</a:t>
            </a:r>
            <a:r>
              <a:rPr lang="ru-RU" dirty="0"/>
              <a:t>. 46 №4) из музыки (</a:t>
            </a:r>
            <a:r>
              <a:rPr lang="ru-RU" dirty="0" err="1"/>
              <a:t>Op</a:t>
            </a:r>
            <a:r>
              <a:rPr lang="ru-RU" dirty="0"/>
              <a:t>. 23) к пьесе Ибсена «Пер </a:t>
            </a:r>
            <a:r>
              <a:rPr lang="ru-RU" dirty="0" err="1"/>
              <a:t>Гюнт</a:t>
            </a:r>
            <a:r>
              <a:rPr lang="ru-RU" dirty="0"/>
              <a:t>»;</a:t>
            </a:r>
          </a:p>
          <a:p>
            <a:r>
              <a:rPr lang="ru-RU" dirty="0"/>
              <a:t>«Шествие гномов» (</a:t>
            </a:r>
            <a:r>
              <a:rPr lang="ru-RU" dirty="0" err="1"/>
              <a:t>March</a:t>
            </a:r>
            <a:r>
              <a:rPr lang="ru-RU" dirty="0"/>
              <a:t> </a:t>
            </a:r>
            <a:r>
              <a:rPr lang="ru-RU" dirty="0" err="1"/>
              <a:t>of</a:t>
            </a:r>
            <a:r>
              <a:rPr lang="ru-RU" dirty="0"/>
              <a:t> </a:t>
            </a:r>
            <a:r>
              <a:rPr lang="ru-RU" dirty="0" err="1"/>
              <a:t>the</a:t>
            </a:r>
            <a:r>
              <a:rPr lang="ru-RU" dirty="0"/>
              <a:t> </a:t>
            </a:r>
            <a:r>
              <a:rPr lang="ru-RU" dirty="0" err="1"/>
              <a:t>Dwarfs</a:t>
            </a:r>
            <a:r>
              <a:rPr lang="ru-RU" dirty="0"/>
              <a:t>) (Ор.54 №3) из цикла 6 лирических пьес для фортепьяно (</a:t>
            </a:r>
            <a:r>
              <a:rPr lang="ru-RU" dirty="0" err="1"/>
              <a:t>Lyric</a:t>
            </a:r>
            <a:r>
              <a:rPr lang="ru-RU" dirty="0"/>
              <a:t> </a:t>
            </a:r>
            <a:r>
              <a:rPr lang="ru-RU" dirty="0" err="1"/>
              <a:t>Suite</a:t>
            </a:r>
            <a:r>
              <a:rPr lang="ru-RU" dirty="0"/>
              <a:t> — </a:t>
            </a:r>
            <a:r>
              <a:rPr lang="ru-RU" dirty="0" err="1"/>
              <a:t>Op</a:t>
            </a:r>
            <a:r>
              <a:rPr lang="ru-RU" dirty="0"/>
              <a:t>. 54). Представлено в оркестровке.</a:t>
            </a:r>
          </a:p>
          <a:p>
            <a:r>
              <a:rPr lang="ru-RU" dirty="0"/>
              <a:t>Зимой 1873–1874 годов, уступив настойчивым просьбам друзей, Ибсен стал переделывать пьесу для постановки в театре. 23 января 1874 года он обратился к Григу с просьбой написать музыку, которая должна была не только иллюстрировать отдельные моменты действия, но частично и заменять его — в тех случаях, когда для постановки писатель делал большие купюры в драме.</a:t>
            </a:r>
          </a:p>
          <a:p>
            <a:endParaRPr lang="ru-RU" dirty="0"/>
          </a:p>
          <a:p>
            <a:r>
              <a:rPr lang="ru-RU" dirty="0" smtClean="0"/>
              <a:t>Последним </a:t>
            </a:r>
            <a:r>
              <a:rPr lang="ru-RU" dirty="0"/>
              <a:t>обращением композитора к этой музыке стало создание двух сюит, в которые вошли по четыре номера из написанных ранее (</a:t>
            </a:r>
            <a:r>
              <a:rPr lang="ru-RU" dirty="0" err="1"/>
              <a:t>Op</a:t>
            </a:r>
            <a:r>
              <a:rPr lang="ru-RU" dirty="0"/>
              <a:t>. 23). Первая сюита была составлена в 1888 году и получила ор. 46, вторая появилась в 1891 году под ор. 55. В сюиты Григ включил те номера из музыки к драме, которые носили самостоятельный, завершенный характер, не следуя их порядку в спектакле.</a:t>
            </a:r>
          </a:p>
          <a:p>
            <a:r>
              <a:rPr lang="ru-RU" dirty="0" smtClean="0"/>
              <a:t>Последовательность </a:t>
            </a:r>
            <a:r>
              <a:rPr lang="ru-RU" dirty="0"/>
              <a:t>музыкальных пьес в мультфильме:</a:t>
            </a:r>
          </a:p>
          <a:p>
            <a:r>
              <a:rPr lang="ru-RU" dirty="0" smtClean="0"/>
              <a:t>«</a:t>
            </a:r>
            <a:r>
              <a:rPr lang="ru-RU" dirty="0"/>
              <a:t>Утро»;</a:t>
            </a:r>
          </a:p>
          <a:p>
            <a:r>
              <a:rPr lang="ru-RU" dirty="0"/>
              <a:t>«Шествие гномов»;</a:t>
            </a:r>
          </a:p>
          <a:p>
            <a:r>
              <a:rPr lang="ru-RU" dirty="0"/>
              <a:t>«В пещере горного короля»;</a:t>
            </a:r>
          </a:p>
          <a:p>
            <a:r>
              <a:rPr lang="ru-RU" dirty="0"/>
              <a:t>«Утро»</a:t>
            </a:r>
          </a:p>
        </p:txBody>
      </p:sp>
    </p:spTree>
    <p:extLst>
      <p:ext uri="{BB962C8B-B14F-4D97-AF65-F5344CB8AC3E}">
        <p14:creationId xmlns:p14="http://schemas.microsoft.com/office/powerpoint/2010/main" val="3238879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rot="10800000" flipV="1">
            <a:off x="179512" y="50141"/>
            <a:ext cx="7488832" cy="1477328"/>
          </a:xfrm>
          <a:prstGeom prst="rect">
            <a:avLst/>
          </a:prstGeom>
        </p:spPr>
        <p:txBody>
          <a:bodyPr wrap="square">
            <a:spAutoFit/>
          </a:bodyPr>
          <a:lstStyle/>
          <a:p>
            <a:r>
              <a:rPr lang="ru-RU" dirty="0" smtClean="0"/>
              <a:t>2.Сначала,мелодия очень медленная и плавная, а с наступление опасности(в мультфильме),она начинает становится очень быстрой</a:t>
            </a:r>
          </a:p>
          <a:p>
            <a:r>
              <a:rPr lang="ru-RU" dirty="0" smtClean="0"/>
              <a:t>4.Мне понравилась музыка, она очень умиротворенная ,и ,иногда, высокая ,с творчеством </a:t>
            </a:r>
            <a:r>
              <a:rPr lang="ru-RU" dirty="0" err="1" smtClean="0"/>
              <a:t>Э.Грига</a:t>
            </a:r>
            <a:r>
              <a:rPr lang="ru-RU" dirty="0" smtClean="0"/>
              <a:t> , я знакома давно , и вся его музыка мне очень нравится</a:t>
            </a:r>
            <a:endParaRPr lang="ru-RU" dirty="0"/>
          </a:p>
        </p:txBody>
      </p:sp>
      <p:sp>
        <p:nvSpPr>
          <p:cNvPr id="3" name="Прямоугольник 2"/>
          <p:cNvSpPr/>
          <p:nvPr/>
        </p:nvSpPr>
        <p:spPr>
          <a:xfrm>
            <a:off x="195165" y="1196753"/>
            <a:ext cx="6030416" cy="5355312"/>
          </a:xfrm>
          <a:prstGeom prst="rect">
            <a:avLst/>
          </a:prstGeom>
        </p:spPr>
        <p:txBody>
          <a:bodyPr wrap="square">
            <a:spAutoFit/>
          </a:bodyPr>
          <a:lstStyle/>
          <a:p>
            <a:endParaRPr lang="ru-RU" dirty="0"/>
          </a:p>
          <a:p>
            <a:r>
              <a:rPr lang="ru-RU" dirty="0" smtClean="0"/>
              <a:t>1.Эдвард </a:t>
            </a:r>
            <a:r>
              <a:rPr lang="ru-RU" dirty="0"/>
              <a:t>Григ</a:t>
            </a:r>
          </a:p>
          <a:p>
            <a:r>
              <a:rPr lang="ru-RU" dirty="0"/>
              <a:t>«В пещере горного короля» (норв. I </a:t>
            </a:r>
            <a:r>
              <a:rPr lang="ru-RU" dirty="0" err="1"/>
              <a:t>Dovregubbens</a:t>
            </a:r>
            <a:r>
              <a:rPr lang="ru-RU" dirty="0"/>
              <a:t> </a:t>
            </a:r>
            <a:r>
              <a:rPr lang="ru-RU" dirty="0" err="1"/>
              <a:t>Hall</a:t>
            </a:r>
            <a:r>
              <a:rPr lang="ru-RU" dirty="0"/>
              <a:t>) — композиция из сюиты норвежского композитора Эдварда Грига на пьесу Генрика Ибсена «Пер </a:t>
            </a:r>
            <a:r>
              <a:rPr lang="ru-RU" dirty="0" err="1"/>
              <a:t>Гюнт</a:t>
            </a:r>
            <a:r>
              <a:rPr lang="ru-RU" dirty="0"/>
              <a:t>». Премьера состоялась 24 февраля 1876 года в Осло. Композиция является наиболее известным и узнаваемым произведением Грига и одной из самых популярных классических мелодий.</a:t>
            </a:r>
          </a:p>
          <a:p>
            <a:endParaRPr lang="ru-RU" dirty="0"/>
          </a:p>
          <a:p>
            <a:r>
              <a:rPr lang="ru-RU" dirty="0"/>
              <a:t>В пьесе эта композиция звучит при вступлении горного короля и его троллей в его тронную пещеру. Благодаря этому, а также своему звучанию «В пещере горного короля» ассоциируется с троллями, а также с мистикой и таинственной атмосферой вообще</a:t>
            </a:r>
            <a:r>
              <a:rPr lang="ru-RU" dirty="0" smtClean="0"/>
              <a:t>.</a:t>
            </a:r>
          </a:p>
          <a:p>
            <a:r>
              <a:rPr lang="ru-RU" dirty="0" smtClean="0"/>
              <a:t>2.Музыка таинственная, местами страшная, как будто кто-то крадётся к тебе.</a:t>
            </a:r>
          </a:p>
          <a:p>
            <a:r>
              <a:rPr lang="ru-RU" dirty="0" smtClean="0"/>
              <a:t>4.Мне было не комфортно, когда я слушала эту музыку, но потом, она стала более спокойная и весёлая.</a:t>
            </a:r>
          </a:p>
        </p:txBody>
      </p:sp>
    </p:spTree>
    <p:extLst>
      <p:ext uri="{BB962C8B-B14F-4D97-AF65-F5344CB8AC3E}">
        <p14:creationId xmlns:p14="http://schemas.microsoft.com/office/powerpoint/2010/main" val="954507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8964488" cy="6740307"/>
          </a:xfrm>
          <a:prstGeom prst="rect">
            <a:avLst/>
          </a:prstGeom>
        </p:spPr>
        <p:txBody>
          <a:bodyPr wrap="square">
            <a:spAutoFit/>
          </a:bodyPr>
          <a:lstStyle/>
          <a:p>
            <a:r>
              <a:rPr lang="ru-RU" dirty="0"/>
              <a:t>1. В 1870 году мир узнал нового писателя. Генрик Ибсен, родившийся и выросший в Норвегии, прославился на весь мир благодаря сочинению двух пьес «Брандт» и «Пер </a:t>
            </a:r>
            <a:r>
              <a:rPr lang="ru-RU" dirty="0" err="1"/>
              <a:t>Гюнт</a:t>
            </a:r>
            <a:r>
              <a:rPr lang="ru-RU" dirty="0"/>
              <a:t>». В этих пьесах противопоставлены образы человека и его стремления в жизни. Один из героев старается найти истинный жизненный путь, а другой буквально убегает от проблем и ничего не хочет менять. Пер </a:t>
            </a:r>
            <a:r>
              <a:rPr lang="ru-RU" dirty="0" err="1"/>
              <a:t>Гюнт</a:t>
            </a:r>
            <a:r>
              <a:rPr lang="ru-RU" dirty="0"/>
              <a:t>, как литературный персонаж представлял собой достаточно актуальную для всех времен психологическую модель. Он не хотел менять себя, не хотел искать смысл, он хотел, чтобы его принимали таким, какой он есть.</a:t>
            </a:r>
          </a:p>
          <a:p>
            <a:endParaRPr lang="ru-RU" dirty="0"/>
          </a:p>
          <a:p>
            <a:r>
              <a:rPr lang="ru-RU" dirty="0"/>
              <a:t>Работа над пьесой продолжалась на протяжении 1867 года. Осенью, когда писатель находился в Сорренто он окончательно закончил работу над сочинением, состоящим из 5 актов, и не делящегося на картины. За основу был взят герой из народного фольклора Норвегии, при этом Ибсен постарался наполнить его характерными качествами романтика, который находится в постоянных странствиях, поисках, и упускает в своей жизни по-настоящему важное чувство. Тем не менее, главными качествами Пер </a:t>
            </a:r>
            <a:r>
              <a:rPr lang="ru-RU" dirty="0" err="1"/>
              <a:t>Гюнта</a:t>
            </a:r>
            <a:r>
              <a:rPr lang="ru-RU" dirty="0"/>
              <a:t> можно считать отважность, смелость и желание совершать отчаянные поступки.</a:t>
            </a:r>
          </a:p>
          <a:p>
            <a:endParaRPr lang="ru-RU" dirty="0"/>
          </a:p>
          <a:p>
            <a:r>
              <a:rPr lang="ru-RU" dirty="0"/>
              <a:t>В конце 1873 года началась редакция произведения для постановки. Ибсен был очень внимательным к каждой детали, особенно важную роль для него играла музыка. Писатель подумал, что никто лучше не справится с задачей сочинить такое музыкальное сопровождение, которое могло бы передать атмосферу действия, чем Эдвард Григ. В те времена композитор был известен на весь мир. До этого Григ не единожды писал романсы на стихи Ибсена, поэтому музыкант охотно согласился на сотрудничество. При этом писатель точно знал, какую музыку хочет для конкретного акта.</a:t>
            </a:r>
          </a:p>
          <a:p>
            <a:endParaRPr lang="ru-RU" dirty="0"/>
          </a:p>
        </p:txBody>
      </p:sp>
    </p:spTree>
    <p:extLst>
      <p:ext uri="{BB962C8B-B14F-4D97-AF65-F5344CB8AC3E}">
        <p14:creationId xmlns:p14="http://schemas.microsoft.com/office/powerpoint/2010/main" val="2912599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rot="10800000" flipV="1">
            <a:off x="17449" y="116632"/>
            <a:ext cx="8983837" cy="2585323"/>
          </a:xfrm>
          <a:prstGeom prst="rect">
            <a:avLst/>
          </a:prstGeom>
        </p:spPr>
        <p:txBody>
          <a:bodyPr wrap="square">
            <a:spAutoFit/>
          </a:bodyPr>
          <a:lstStyle/>
          <a:p>
            <a:r>
              <a:rPr lang="ru-RU" dirty="0" smtClean="0"/>
              <a:t>2.Эта музыка, очень спокойная, медленная, умиротворенная, мне понравилось, как переданы краски настоящего утра и каким она должно быть</a:t>
            </a:r>
          </a:p>
          <a:p>
            <a:r>
              <a:rPr lang="ru-RU" dirty="0" smtClean="0"/>
              <a:t>4.Оценка этому произведению искусства, безусловно 5</a:t>
            </a:r>
          </a:p>
          <a:p>
            <a:r>
              <a:rPr lang="ru-RU" dirty="0"/>
              <a:t>2. Сначала музыка была тихой, таинственной, загадочной, будто подкрадывающейся, потом очень громкой, злой, а в конце - опять </a:t>
            </a:r>
            <a:r>
              <a:rPr lang="ru-RU" dirty="0" smtClean="0"/>
              <a:t>тихой.</a:t>
            </a:r>
          </a:p>
          <a:p>
            <a:r>
              <a:rPr lang="ru-RU" dirty="0" smtClean="0"/>
              <a:t>В средней части пьесы музыка </a:t>
            </a:r>
            <a:r>
              <a:rPr lang="ru-RU" dirty="0"/>
              <a:t>звучала </a:t>
            </a:r>
            <a:r>
              <a:rPr lang="ru-RU" dirty="0" smtClean="0"/>
              <a:t>светло</a:t>
            </a:r>
            <a:r>
              <a:rPr lang="ru-RU" dirty="0"/>
              <a:t>, мечтательно, нежно, волшебно, а потом переливчато, будто сверкают, как огоньки, сокровища гномов</a:t>
            </a:r>
            <a:r>
              <a:rPr lang="ru-RU" dirty="0" smtClean="0"/>
              <a:t>.</a:t>
            </a:r>
          </a:p>
          <a:p>
            <a:r>
              <a:rPr lang="ru-RU" dirty="0" smtClean="0"/>
              <a:t>4.Мне понравилось эта пьеса, наверное, больше всего потому что, я люблю гномов, я бы дала этой пьесе оценку 5.</a:t>
            </a:r>
            <a:endParaRPr lang="ru-RU" dirty="0"/>
          </a:p>
        </p:txBody>
      </p:sp>
    </p:spTree>
    <p:extLst>
      <p:ext uri="{BB962C8B-B14F-4D97-AF65-F5344CB8AC3E}">
        <p14:creationId xmlns:p14="http://schemas.microsoft.com/office/powerpoint/2010/main" val="9134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856</Words>
  <Application>Microsoft Office PowerPoint</Application>
  <PresentationFormat>Экран (4:3)</PresentationFormat>
  <Paragraphs>34</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Презентация на тему: «Творчество Эдварда Грига»</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Дмитрий Каленюк</cp:lastModifiedBy>
  <cp:revision>5</cp:revision>
  <dcterms:created xsi:type="dcterms:W3CDTF">2018-11-13T05:07:34Z</dcterms:created>
  <dcterms:modified xsi:type="dcterms:W3CDTF">2018-11-13T06:05:15Z</dcterms:modified>
</cp:coreProperties>
</file>