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66" r:id="rId4"/>
    <p:sldId id="263" r:id="rId5"/>
    <p:sldId id="257" r:id="rId6"/>
    <p:sldId id="267" r:id="rId7"/>
    <p:sldId id="259" r:id="rId8"/>
    <p:sldId id="262" r:id="rId9"/>
    <p:sldId id="261" r:id="rId10"/>
    <p:sldId id="260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65104"/>
            <a:ext cx="3672408" cy="18070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Выполнила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ученица 4д класса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МБОУ СОШ №7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err="1" smtClean="0">
                <a:solidFill>
                  <a:schemeClr val="accent3"/>
                </a:solidFill>
              </a:rPr>
              <a:t>Шайдуллина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err="1" smtClean="0">
                <a:solidFill>
                  <a:schemeClr val="accent3"/>
                </a:solidFill>
              </a:rPr>
              <a:t>Камила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2391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Эдвард Григ </a:t>
            </a:r>
            <a:endParaRPr lang="en-US" sz="7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1"/>
                </a:solidFill>
              </a:rPr>
              <a:t>        “</a:t>
            </a:r>
            <a:r>
              <a:rPr lang="ru-RU" sz="7200" b="1" dirty="0" smtClean="0">
                <a:solidFill>
                  <a:schemeClr val="accent1"/>
                </a:solidFill>
              </a:rPr>
              <a:t>Пер </a:t>
            </a:r>
            <a:r>
              <a:rPr lang="ru-RU" sz="7200" b="1" dirty="0" err="1" smtClean="0">
                <a:solidFill>
                  <a:schemeClr val="accent1"/>
                </a:solidFill>
              </a:rPr>
              <a:t>Гюнт</a:t>
            </a:r>
            <a:r>
              <a:rPr lang="en-US" sz="7200" b="1" dirty="0" smtClean="0">
                <a:solidFill>
                  <a:schemeClr val="accent1"/>
                </a:solidFill>
              </a:rPr>
              <a:t>”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Рустам\Desktop\img_user_file_54842da51c894_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6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0"/>
            <a:ext cx="91563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Рустам\Desktop\img_user_file_54842da51c89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8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61048"/>
            <a:ext cx="6781800" cy="2311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543800" cy="1800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  <a:latin typeface="Calibri" pitchFamily="34" charset="0"/>
              </a:rPr>
              <a:t>СПАСИБО ЗА ВНИМАНИЕ</a:t>
            </a:r>
            <a:endParaRPr lang="ru-RU" sz="480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560840" cy="346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7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устам\Desktop\img_user_file_54842da51c894_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3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Рустам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устам\Desktop\img_user_file_54842da51c89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устам\Desktop\img_user_file_54842da51c894_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4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устам\Desktop\img_user_file_54842da51c894_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5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Рустам\Desktop\img_user_file_54842da51c89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8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устам\Desktop\img_user_file_54842da51c89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65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</TotalTime>
  <Words>11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Выполнила ученица 4д класса МБОУ СОШ №7 Шайдуллина Камила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</dc:creator>
  <cp:lastModifiedBy>Рустам</cp:lastModifiedBy>
  <cp:revision>5</cp:revision>
  <dcterms:created xsi:type="dcterms:W3CDTF">2018-11-12T19:17:18Z</dcterms:created>
  <dcterms:modified xsi:type="dcterms:W3CDTF">2018-11-12T20:10:59Z</dcterms:modified>
</cp:coreProperties>
</file>