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мбоусош№8-19\Desktop\alnhQNpRdZ5b_edvard-grig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74" r="5928"/>
          <a:stretch/>
        </p:blipFill>
        <p:spPr bwMode="auto">
          <a:xfrm>
            <a:off x="5364088" y="404664"/>
            <a:ext cx="3435393" cy="4398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9382" y="620688"/>
            <a:ext cx="8422610" cy="1470025"/>
          </a:xfrm>
        </p:spPr>
        <p:txBody>
          <a:bodyPr/>
          <a:lstStyle/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3284984"/>
            <a:ext cx="7118296" cy="2664296"/>
          </a:xfrm>
        </p:spPr>
        <p:txBody>
          <a:bodyPr>
            <a:noAutofit/>
          </a:bodyPr>
          <a:lstStyle/>
          <a:p>
            <a:endParaRPr lang="ru-RU" sz="4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Э́двард</a:t>
            </a:r>
            <a:r>
              <a:rPr lang="ru-RU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Хагеруп</a:t>
            </a:r>
            <a:r>
              <a:rPr lang="ru-RU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Григ</a:t>
            </a:r>
            <a:br>
              <a:rPr lang="ru-RU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1843 - 1907</a:t>
            </a:r>
            <a:endParaRPr lang="ru-RU" sz="4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94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928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2492896"/>
            <a:ext cx="7812856" cy="363326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Норвержский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композитор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периода 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романтизма,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музыкальный 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деятель, пианист,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дирижёр. Творчество Грига формировалось под воздействием норвежской народной культуры.</a:t>
            </a:r>
          </a:p>
          <a:p>
            <a:pPr marL="0" indent="0" algn="ctr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Среди самых известных произведений Грига — две сюиты из музыки к драме Генрика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Ибсена</a:t>
            </a:r>
          </a:p>
          <a:p>
            <a:pPr marL="0" indent="0" algn="ctr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«Пер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Гюнт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 концерт для фортепиано с оркестром, скрипичные сонаты.</a:t>
            </a:r>
          </a:p>
          <a:p>
            <a:pPr marL="0" indent="0" algn="ctr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Основное внимание Григ уделял песням и романсам, которых опубликовал более 600. Ещё около двадцати его пьес изданы посмертно. Вокальные сочинения Грига написаны на слова датских и норвежских, иногда немецких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поэтов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Творчество </a:t>
            </a:r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Э.Грига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46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628800"/>
            <a:ext cx="7480341" cy="4680520"/>
          </a:xfrm>
        </p:spPr>
        <p:txBody>
          <a:bodyPr>
            <a:normAutofit fontScale="700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Мелодия, напоминает пастуший наигрыш, спокойная и светлая, передаёт краски рассвета,. В ней ощущается состояние покоя и безмятежности. Музыка рисует картину постепенного пробуждения природы – солнце, нежное щебетание птиц, шелест ветра в листве, журчание прозрачного родника.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Тембры духовых инструментов - флейты и гобоя, которые солируют в пьесе, - напоминают звучание пастушьей свирели.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Растёт звучность от совсем тихой мелодии к очень громкой, в музыку включаются все новые инструменты. Звучание становится мощным и ярким. Особенно красочна середина пьесы. Будто под лучами восходящего солнца из предутренней мглы все ярче проступают очертания и цвета предметов.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возникает в музыке картина рассвета. Затем звучность постепенно ослабевает, становясь вновь ясной и прозрачной. В последний раз пропела мелодию флейта, затихли аккорды.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Пьеса «Утро» - не только картина природы. Музыка никогда не ограничивается изображением каких-либо явлений жизни. Всегда в ней выражены чувства человека, его мысли и переживания. И в этой пьесе передано пробуждение восторга в душе человека, его восхищение красотой природы.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«Утро» -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пьеса-пейзаж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410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«Утро» -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пьеса-пейзаж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 descr="ÐÐ°ÑÑÐ¸Ð½ÐºÐ¸ Ð¿Ð¾ Ð·Ð°Ð¿ÑÐ¾ÑÑ ÑÐ´Ð²Ð°ÑÐ´ Ð³ÑÐ¸Ð³ ÑÑÑÐ¾ ÐºÐ°ÑÑÐ¸Ð½ÐºÐ¸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988840"/>
            <a:ext cx="6408712" cy="42484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305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1628800"/>
            <a:ext cx="7480341" cy="4680520"/>
          </a:xfrm>
        </p:spPr>
        <p:txBody>
          <a:bodyPr>
            <a:normAutofit fontScale="47500" lnSpcReduction="20000"/>
          </a:bodyPr>
          <a:lstStyle/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Слушая эту музыку, можно представить, как мы попадаем в царство троллей - 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фантастических злых существ. В тронном зале собираются придворные горного короля – тролли, кобольды, гномы.</a:t>
            </a:r>
          </a:p>
          <a:p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 Грига образно и ярко рисует фантастическое шествие этих существ.</a:t>
            </a:r>
          </a:p>
          <a:p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пьесе звучит всего одна тема в характере марша. Она несколько раз повторяется, оставаясь практически неизменной, с небольшими добавлениями- вариациями. После тихого загадочного вступления валторны начинается тема троллей. Она звучит очень-очень тихо, настороженно и невесомо. Легкие подёргивания струн скрипок и альтов, в низком регистре, изображают крадущиеся шаги троллей. Музыка фантастична, загадочна, таинственна и даже немного страшная.</a:t>
            </a:r>
          </a:p>
          <a:p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Постепенно мелодия переносится все выше, появляется некоторая суетливость. Громкость усиливается. Вступает весь оркестр. Ускоряется темп – к концу он становится очень быстрым. И, кажется, будто сказочные обитатели пещеры, точно подгоняемые неведомой силой, завертелись в стремительном вихре.</a:t>
            </a:r>
          </a:p>
          <a:p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Внезапно все прерывается. Ещё дважды мелодия пытается возобновить свой неукротимый бег. Но настойчивые аккорды, словно повелительные жесты пещерного владыки, прекращают шествие. Мираж сказочной картины мгновенно исчезает.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 пещере Горного короля»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21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 пещере Горного короля»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4" name="Объект 3" descr="ÐÐ°ÑÑÐ¸Ð½ÐºÐ¸ Ð¿Ð¾ Ð·Ð°Ð¿ÑÐ¾ÑÑ Ð² Ð¿ÐµÑÐµÑÐµ Ð³Ð¾ÑÐ½Ð¾Ð³Ð¾ ÐºÐ¾ÑÐ¾Ð»Ñ ÐºÐ°ÑÑÐ¸Ð½ÐºÐ¸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060848"/>
            <a:ext cx="6264696" cy="4176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627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908720"/>
            <a:ext cx="7452816" cy="4497363"/>
          </a:xfrm>
        </p:spPr>
        <p:txBody>
          <a:bodyPr>
            <a:no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Гномы – маленькие бородатые существа, обитающие глубоко под землёй, в горах, лесу. В недрах земли они хранят несметные сокровища – золото и драгоценные камни.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Несмотря на малый рост, гномы наделены сверхъестественной силой. Они могут выковать волшебные кольца и мечи.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Гномы умеют колдовать. Их колдовство бывает добрым и безобидным. Но если гномы рассердятся, то непременно отомстят обидчику. Слушая эту музыку, мне кажется, что Григ изобразил в ней злых гномов. Потому что музыка таинственная, иногда страшная, даже злая.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Марш – это слово французское, и переводится как «шествие». Пьеса Э. Грига написана в жанре марша.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Марш необычный, сказочный. Слышны внезапные, неожиданные акценты, прыжки, ужимки, будто гномы прихрамывают, ковыляют, даже подтанцовывают. А если прислушаться внимательнее, эта музыка похожа не только на марш, но и на фантастический танец.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«Шествие гномов»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89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Пьеса состоит из трёх частей.  Первая и заключительная части пьесы по звучанию совпадают, в них изображается причудливый марш гномов, которые двигаются пёстрой, шумной толпой, прыгая и приплясывая на ходу. Постепенно шум и свист умолкают, шествие удаляется, последние гномы исчезают...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 средняя значительно отличается от них. Здесь характер музыки резко меняется: звучит мягкая, спокойная, по-народному простая и выразительная мелодия.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Нежный, лирический напев этой сельской песни напоминает в нашем воображении картины норвежской природы: чистое, как кристалл, горное озеро, скалы, отражённые в его холодных водах, прибрежный тёмный еловый бор.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Заключительная часть пьесы является повторением первой . Исчезает картина норвежского пейзажа, снова музыка воссоздаёт фантастический танец-шествие гномов. И на этот раз шествие постепенно приближается, музыка становится громче и громче, слышится шум, топот, свист... - но потом всё постепенно успокаивается и стихает: гномы удаляются и, наконец, совсем скрываются вдали...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конце пьесы, когда звучность затихает, гномы удаляются, внезапно раздаются два громких, сердитых возгласа, Жёсткие, угрожающие аккорды заканчивают эту сказочную пьесу.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«Шествие гномов»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29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«Шествие гномов»</a:t>
            </a:r>
            <a:endParaRPr lang="ru-RU" dirty="0"/>
          </a:p>
        </p:txBody>
      </p:sp>
      <p:pic>
        <p:nvPicPr>
          <p:cNvPr id="4" name="Объект 3" descr="ÐÐ¾ÑÐ¾Ð¶ÐµÐµ Ð¸Ð·Ð¾Ð±ÑÐ°Ð¶ÐµÐ½Ð¸Ðµ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417" y="2674938"/>
            <a:ext cx="4781104" cy="34512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306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26</TotalTime>
  <Words>774</Words>
  <Application>Microsoft Office PowerPoint</Application>
  <PresentationFormat>Экран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Презентация PowerPoint</vt:lpstr>
      <vt:lpstr>Творчество Э.Грига</vt:lpstr>
      <vt:lpstr>«Утро» -это пьеса-пейзаж </vt:lpstr>
      <vt:lpstr>«Утро» -это пьеса-пейзаж </vt:lpstr>
      <vt:lpstr>«В пещере Горного короля» </vt:lpstr>
      <vt:lpstr>«В пещере Горного короля» </vt:lpstr>
      <vt:lpstr>«Шествие гномов»  </vt:lpstr>
      <vt:lpstr>«Шествие гномов»  </vt:lpstr>
      <vt:lpstr>«Шествие гномов»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Э́двард Хагеруп Григ</dc:title>
  <dc:creator>мбоусош№8-19</dc:creator>
  <cp:lastModifiedBy>мбоусош№8-19</cp:lastModifiedBy>
  <cp:revision>6</cp:revision>
  <dcterms:created xsi:type="dcterms:W3CDTF">2018-11-11T16:45:51Z</dcterms:created>
  <dcterms:modified xsi:type="dcterms:W3CDTF">2018-11-12T18:21:19Z</dcterms:modified>
</cp:coreProperties>
</file>