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2F3-E60A-485E-B900-D2E2C32B83D9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litefon.ru-31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91592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3000372"/>
            <a:ext cx="520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Э.Григ - Утро - Пер </a:t>
            </a:r>
            <a:r>
              <a:rPr lang="ru-RU" sz="2400" dirty="0" err="1" smtClean="0">
                <a:solidFill>
                  <a:schemeClr val="bg1"/>
                </a:solidFill>
              </a:rPr>
              <a:t>Гюнт</a:t>
            </a:r>
            <a:endParaRPr lang="ru-RU" sz="2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786454"/>
            <a:ext cx="592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Ученика МБОУ СОШ № 7   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Шамшурина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Максима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Класс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85786" y="2857496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Эдвард Григ - норвежский композитор, чье творческое наследие замечательно своим национальным колоритом. Он взращивал свой талант под чутким руководством матери, а затем и других знаменитых музыкантов. Судьба подарила ему множество знакомств с лучшими людьми того времени, и он занял достойное место рядом с ними в истории мировой и скандинавской культуры. Творческая и личная жизнь Эдварда была тесно связана с тяжёлыми препятствиями, но Григ не отступал ни на шаг от своей цели. И терпение его было вознаграждено громкой славой ярчайшего представителя норвежской музыкальной традиции. Но Григ был скромен, предпочитая уединенное наслаждение природой и музыкой в усадьбе недалеко от места своего рождения.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двард Григ «Пер Гюнт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095750" cy="23050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3143248"/>
            <a:ext cx="7072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Музыкальное сопровождение к театральному спектаклю, а впоследствии и две сюиты «Пер </a:t>
            </a:r>
            <a:r>
              <a:rPr lang="ru-RU" dirty="0" err="1" smtClean="0"/>
              <a:t>Гюнт</a:t>
            </a:r>
            <a:r>
              <a:rPr lang="ru-RU" dirty="0" smtClean="0"/>
              <a:t>» по праву входят в золотую коллекцию шедевров мирового искусства. Сотрудничество известного поэта и драматурга Генрика Ибсена с Эдвардом Григом принесло миру не только удивительную постановку, но и превосходную музыку. Узнать историю создания сочинения, прочитать интересные факты и сюжет, послушать композиции в исполнении лучших музыкантов современности, а также изучить музыкальную характеристику наиболее известных номеров можно на нашей странице.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undtimes.ru/images/simfjniya/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095750" cy="22574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85786" y="3286124"/>
            <a:ext cx="728667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Утро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С восходом солнца в сердце к тому, кто верит приходит надежда на лучшее. Новый день позволяет начать все по-другому. Возникает вопрос: можно ли изменить мир, не меняя себя. Как по завету горного короля и троллей: «всегда быть довольным собой?». И сколько преград нужно преодолеть, чтобы понять, что истинное счастье всегда находится ближе, чем кажется, и не нужно отправляться за три девять земель, чтобы обрести его.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Природа Норвегии, ощущение пространства дарит слушателю чувство спокойствия. Все бури улягутся сами собой, преграды будут преодолены, лишь бы был тот, кто верит и ждет, несмотря ни на что.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Выразительные средства, к которым обращается композитор – это пентатоника, чистая прозрачная гармония и тембры флейты, гобоя. Все это создает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пасторальность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пейзажность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52425"/>
                </a:solidFill>
                <a:effectLst/>
                <a:latin typeface="&amp;quot"/>
                <a:cs typeface="Arial" pitchFamily="34" charset="0"/>
              </a:rPr>
              <a:t> и живописность. Покой утренней природы – вот, что нужно, чтобы прийти к гармонии.</a:t>
            </a:r>
            <a:endParaRPr kumimoji="0" lang="ru-RU" sz="14200" b="0" i="0" u="none" strike="noStrike" cap="none" normalizeH="0" baseline="0" dirty="0" smtClean="0">
              <a:ln>
                <a:noFill/>
              </a:ln>
              <a:solidFill>
                <a:srgbClr val="252425"/>
              </a:solidFill>
              <a:effectLst/>
              <a:latin typeface="&amp;quo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369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2017-11-12T15:42:42Z</dcterms:created>
  <dcterms:modified xsi:type="dcterms:W3CDTF">2018-11-10T08:52:10Z</dcterms:modified>
</cp:coreProperties>
</file>