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FD79FBA-D429-4BB9-9FAB-5A0AF36F4AC0}" type="datetimeFigureOut">
              <a:rPr lang="ru-RU" smtClean="0"/>
              <a:t>09.11.2018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6284BBB-C9D8-407A-AEE3-855DADD1C67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2132856"/>
            <a:ext cx="7406640" cy="1472184"/>
          </a:xfrm>
        </p:spPr>
        <p:txBody>
          <a:bodyPr>
            <a:norm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Музыка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Э.Грига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523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Музыка Э.Грига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 Э.Грига</dc:title>
  <dc:creator>User</dc:creator>
  <cp:lastModifiedBy>User</cp:lastModifiedBy>
  <cp:revision>1</cp:revision>
  <dcterms:created xsi:type="dcterms:W3CDTF">2018-11-09T17:58:56Z</dcterms:created>
  <dcterms:modified xsi:type="dcterms:W3CDTF">2018-11-09T18:00:37Z</dcterms:modified>
</cp:coreProperties>
</file>