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530-F52D-4225-AA16-CEF8316EBBC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530-F52D-4225-AA16-CEF8316EBBC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530-F52D-4225-AA16-CEF8316EBBC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530-F52D-4225-AA16-CEF8316EBBC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530-F52D-4225-AA16-CEF8316EBBC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530-F52D-4225-AA16-CEF8316EBBC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530-F52D-4225-AA16-CEF8316EBBC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530-F52D-4225-AA16-CEF8316EBBC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530-F52D-4225-AA16-CEF8316EBBC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530-F52D-4225-AA16-CEF8316EBBC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530-F52D-4225-AA16-CEF8316EBBC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C623530-F52D-4225-AA16-CEF8316EBBC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4BCD5D8-4C96-4710-9297-42E2117684F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6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326">
        <p:split orient="vert"/>
      </p:transition>
    </mc:Choice>
    <mc:Fallback>
      <p:transition spd="slow" advTm="1032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90858"/>
      </p:ext>
    </p:extLst>
  </p:cSld>
  <p:clrMapOvr>
    <a:masterClrMapping/>
  </p:clrMapOvr>
  <p:transition spd="slow" advTm="1047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8092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 пьесе «Утро» основную мелодию играют два инструмента-флейта и гобой. Придавая композиции чистые гармоничные тона. Я слышу пения птиц. Музыка вначале тихая, спокойная, середина звучит восторженно, ярко. Так же слышен тембр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струйнных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инструментов-скрипки., и кажется что лучи солнца блещут и переливаются.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83475"/>
      </p:ext>
    </p:extLst>
  </p:cSld>
  <p:clrMapOvr>
    <a:masterClrMapping/>
  </p:clrMapOvr>
  <p:transition spd="slow" advTm="1818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85875"/>
            <a:ext cx="7620000" cy="428625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37"/>
    </mc:Choice>
    <mc:Fallback>
      <p:transition spd="slow" advTm="14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 Танец </a:t>
            </a:r>
            <a:r>
              <a:rPr lang="ru-RU" dirty="0" err="1"/>
              <a:t>Анитры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Изящество этой оркестровой пьесы определяется </a:t>
            </a:r>
            <a:r>
              <a:rPr lang="ru-RU" sz="3600" dirty="0" err="1"/>
              <a:t>танцевальностью</a:t>
            </a:r>
            <a:r>
              <a:rPr lang="ru-RU" sz="3600" dirty="0"/>
              <a:t>, разнообразием штрихов струнной группы оркестра. Мелодия исполняется скрипками. В этих капризных сменах настроений угадывается непостоянный, своевольный нрав восточной красавицы.</a:t>
            </a:r>
          </a:p>
          <a:p>
            <a:endParaRPr lang="ru-RU" sz="3600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0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68"/>
    </mc:Choice>
    <mc:Fallback>
      <p:transition spd="slow" advTm="16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Мое мнение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Прослушав данные композиции мне понравилось «Утро» тем что она спокойная музыка, так как я сам спокойный мальчик.</a:t>
            </a:r>
          </a:p>
          <a:p>
            <a:pPr marL="0" indent="0">
              <a:buNone/>
            </a:pPr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Танец </a:t>
            </a:r>
            <a:r>
              <a:rPr lang="ru-RU" sz="3200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Анитры</a:t>
            </a:r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понравилось тем, что можно быть и непостоянными. И мне нравится звук скрипок.</a:t>
            </a:r>
          </a:p>
          <a:p>
            <a:pPr marL="0" indent="0">
              <a:buNone/>
            </a:pPr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Очень прекрасные композиции. </a:t>
            </a:r>
            <a:endParaRPr lang="ru-RU" sz="3200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5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43"/>
    </mc:Choice>
    <mc:Fallback>
      <p:transition spd="slow" advTm="16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25</TotalTime>
  <Words>132</Words>
  <Application>Microsoft Office PowerPoint</Application>
  <PresentationFormat>Экран (4:3)</PresentationFormat>
  <Paragraphs>7</Paragraphs>
  <Slides>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« Танец Анитры»</vt:lpstr>
      <vt:lpstr>Мое мнение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</dc:creator>
  <cp:lastModifiedBy>валера</cp:lastModifiedBy>
  <cp:revision>3</cp:revision>
  <dcterms:created xsi:type="dcterms:W3CDTF">2018-11-07T04:52:25Z</dcterms:created>
  <dcterms:modified xsi:type="dcterms:W3CDTF">2018-11-09T17:41:49Z</dcterms:modified>
</cp:coreProperties>
</file>