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F5F21-3491-4D87-985C-8002012226B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347FFAC-1F60-4FB0-9510-837924470E8A}">
      <dgm:prSet/>
      <dgm:spPr/>
      <dgm:t>
        <a:bodyPr/>
        <a:lstStyle/>
        <a:p>
          <a:pPr rtl="0"/>
          <a:r>
            <a:rPr lang="ru-RU" smtClean="0"/>
            <a:t>Гномы и горный король замечательная картина о причудливых маленьких человечках – гномах. Мультипликационная лента показывает прекрасное утро в лесу, звенящий ручей, тихий лес, восход теплого солнца, свежий чистый воздух и капельки росы на траве. Природа прекрасна во всех своих обличиях особенно в утренней заре. Марш необычный, сказочный. Слышны внезапные, неожиданные акценты, прыжки, ужимки, будто гномы прихрамывают, ковыляют, даже подтанцовывают. Прислушайтесь, эта музыка похожа не только на марш, но и на фантастический танец.</a:t>
          </a:r>
          <a:endParaRPr lang="ru-RU"/>
        </a:p>
      </dgm:t>
    </dgm:pt>
    <dgm:pt modelId="{D8319190-D20C-40A7-BBFB-77F721C0EC60}" type="parTrans" cxnId="{7A980134-A665-425E-9348-E5D6B49E6168}">
      <dgm:prSet/>
      <dgm:spPr/>
      <dgm:t>
        <a:bodyPr/>
        <a:lstStyle/>
        <a:p>
          <a:endParaRPr lang="ru-RU"/>
        </a:p>
      </dgm:t>
    </dgm:pt>
    <dgm:pt modelId="{2F40B467-8902-4CAE-8AF8-8FA66EDDC36C}" type="sibTrans" cxnId="{7A980134-A665-425E-9348-E5D6B49E6168}">
      <dgm:prSet/>
      <dgm:spPr/>
      <dgm:t>
        <a:bodyPr/>
        <a:lstStyle/>
        <a:p>
          <a:endParaRPr lang="ru-RU"/>
        </a:p>
      </dgm:t>
    </dgm:pt>
    <dgm:pt modelId="{B65BA9B4-A072-47A5-BFAD-856EFD21894B}" type="pres">
      <dgm:prSet presAssocID="{FA2F5F21-3491-4D87-985C-8002012226B1}" presName="Name0" presStyleCnt="0">
        <dgm:presLayoutVars>
          <dgm:dir/>
          <dgm:resizeHandles val="exact"/>
        </dgm:presLayoutVars>
      </dgm:prSet>
      <dgm:spPr/>
    </dgm:pt>
    <dgm:pt modelId="{0913F45F-C027-425C-83CA-FA65F51D400D}" type="pres">
      <dgm:prSet presAssocID="{6347FFAC-1F60-4FB0-9510-837924470E8A}" presName="node" presStyleLbl="node1" presStyleIdx="0" presStyleCnt="1">
        <dgm:presLayoutVars>
          <dgm:bulletEnabled val="1"/>
        </dgm:presLayoutVars>
      </dgm:prSet>
      <dgm:spPr/>
    </dgm:pt>
  </dgm:ptLst>
  <dgm:cxnLst>
    <dgm:cxn modelId="{7FF15702-FFDB-4469-AB91-C61BA180A234}" type="presOf" srcId="{FA2F5F21-3491-4D87-985C-8002012226B1}" destId="{B65BA9B4-A072-47A5-BFAD-856EFD21894B}" srcOrd="0" destOrd="0" presId="urn:microsoft.com/office/officeart/2005/8/layout/process1"/>
    <dgm:cxn modelId="{87F65190-6C9A-465C-9563-618A4FC9ED71}" type="presOf" srcId="{6347FFAC-1F60-4FB0-9510-837924470E8A}" destId="{0913F45F-C027-425C-83CA-FA65F51D400D}" srcOrd="0" destOrd="0" presId="urn:microsoft.com/office/officeart/2005/8/layout/process1"/>
    <dgm:cxn modelId="{7A980134-A665-425E-9348-E5D6B49E6168}" srcId="{FA2F5F21-3491-4D87-985C-8002012226B1}" destId="{6347FFAC-1F60-4FB0-9510-837924470E8A}" srcOrd="0" destOrd="0" parTransId="{D8319190-D20C-40A7-BBFB-77F721C0EC60}" sibTransId="{2F40B467-8902-4CAE-8AF8-8FA66EDDC36C}"/>
    <dgm:cxn modelId="{FA0BB153-167F-46AD-B878-E54A038FE7D7}" type="presParOf" srcId="{B65BA9B4-A072-47A5-BFAD-856EFD21894B}" destId="{0913F45F-C027-425C-83CA-FA65F51D40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3F45F-C027-425C-83CA-FA65F51D400D}">
      <dsp:nvSpPr>
        <dsp:cNvPr id="0" name=""/>
        <dsp:cNvSpPr/>
      </dsp:nvSpPr>
      <dsp:spPr>
        <a:xfrm>
          <a:off x="4018" y="0"/>
          <a:ext cx="822156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Гномы и горный король замечательная картина о причудливых маленьких человечках – гномах. Мультипликационная лента показывает прекрасное утро в лесу, звенящий ручей, тихий лес, восход теплого солнца, свежий чистый воздух и капельки росы на траве. Природа прекрасна во всех своих обличиях особенно в утренней заре. Марш необычный, сказочный. Слышны внезапные, неожиданные акценты, прыжки, ужимки, будто гномы прихрамывают, ковыляют, даже подтанцовывают. Прислушайтесь, эта музыка похожа не только на марш, но и на фантастический танец.</a:t>
          </a:r>
          <a:endParaRPr lang="ru-RU" sz="2500" kern="1200"/>
        </a:p>
      </dsp:txBody>
      <dsp:txXfrm>
        <a:off x="136579" y="132561"/>
        <a:ext cx="7956441" cy="4260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75FD-5B23-4314-8D71-A6F7EE71B72B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AE9-80C4-4170-9A3E-D457AA6FB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75FD-5B23-4314-8D71-A6F7EE71B72B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AE9-80C4-4170-9A3E-D457AA6FB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75FD-5B23-4314-8D71-A6F7EE71B72B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AE9-80C4-4170-9A3E-D457AA6FB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75FD-5B23-4314-8D71-A6F7EE71B72B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AE9-80C4-4170-9A3E-D457AA6FB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75FD-5B23-4314-8D71-A6F7EE71B72B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AE9-80C4-4170-9A3E-D457AA6FB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75FD-5B23-4314-8D71-A6F7EE71B72B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AE9-80C4-4170-9A3E-D457AA6FB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75FD-5B23-4314-8D71-A6F7EE71B72B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AE9-80C4-4170-9A3E-D457AA6FB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75FD-5B23-4314-8D71-A6F7EE71B72B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AE9-80C4-4170-9A3E-D457AA6FB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75FD-5B23-4314-8D71-A6F7EE71B72B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AE9-80C4-4170-9A3E-D457AA6FB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75FD-5B23-4314-8D71-A6F7EE71B72B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AE9-80C4-4170-9A3E-D457AA6FB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75FD-5B23-4314-8D71-A6F7EE71B72B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AE9-80C4-4170-9A3E-D457AA6FB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875FD-5B23-4314-8D71-A6F7EE71B72B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AE9-80C4-4170-9A3E-D457AA6FB0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891480"/>
            <a:ext cx="8229600" cy="8914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001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23131_cover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5728"/>
            <a:ext cx="822960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tx2"/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Анализ прослушивания</a:t>
            </a:r>
            <a:r>
              <a:rPr lang="ru-RU" dirty="0"/>
              <a:t>: </a:t>
            </a:r>
          </a:p>
          <a:p>
            <a:r>
              <a:rPr lang="ru-RU" dirty="0"/>
              <a:t>1.Музыка таинственная</a:t>
            </a:r>
            <a:r>
              <a:rPr lang="ru-RU" dirty="0" smtClean="0"/>
              <a:t>, сказочная</a:t>
            </a:r>
            <a:r>
              <a:rPr lang="ru-RU" dirty="0"/>
              <a:t>, </a:t>
            </a:r>
            <a:r>
              <a:rPr lang="ru-RU" dirty="0" smtClean="0"/>
              <a:t>танцевальная</a:t>
            </a:r>
            <a:r>
              <a:rPr lang="ru-RU" dirty="0"/>
              <a:t>, волшебная, фантастическая.</a:t>
            </a:r>
          </a:p>
          <a:p>
            <a:r>
              <a:rPr lang="ru-RU" dirty="0"/>
              <a:t>2.В данном музыкальном произведении звучит симфонический оркестр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самом начале музыка тихая, достаточно медленная. Затем она постепенно </a:t>
            </a:r>
            <a:r>
              <a:rPr lang="ru-RU" dirty="0" smtClean="0"/>
              <a:t>меняется</a:t>
            </a:r>
            <a:r>
              <a:rPr lang="ru-RU" dirty="0"/>
              <a:t>: усиливается звук и ускоряется темп. В конце музыка похожа на </a:t>
            </a:r>
            <a:r>
              <a:rPr lang="ru-RU" dirty="0" smtClean="0"/>
              <a:t>бешенную скачку.</a:t>
            </a:r>
          </a:p>
          <a:p>
            <a:r>
              <a:rPr lang="ru-RU" dirty="0"/>
              <a:t>«Григ сумел сразу и навсегда завоевать </a:t>
            </a:r>
            <a:r>
              <a:rPr lang="ru-RU" dirty="0" smtClean="0"/>
              <a:t>себе </a:t>
            </a:r>
            <a:r>
              <a:rPr lang="ru-RU" dirty="0"/>
              <a:t>русские сердца. В его музыке есть </a:t>
            </a:r>
            <a:r>
              <a:rPr lang="ru-RU" dirty="0" smtClean="0"/>
              <a:t>что то </a:t>
            </a:r>
            <a:r>
              <a:rPr lang="ru-RU" dirty="0"/>
              <a:t>нам близкое и родное, немедленно находящее в нашем сердце горячий </a:t>
            </a:r>
            <a:r>
              <a:rPr lang="ru-RU" dirty="0" smtClean="0"/>
              <a:t>сочувственный </a:t>
            </a:r>
            <a:r>
              <a:rPr lang="ru-RU" dirty="0"/>
              <a:t>отклик.»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Выполнил: </a:t>
            </a:r>
            <a:r>
              <a:rPr lang="ru-RU" dirty="0" err="1" smtClean="0"/>
              <a:t>Биктимиров</a:t>
            </a:r>
            <a:r>
              <a:rPr lang="ru-RU" dirty="0" smtClean="0"/>
              <a:t> Тимур </a:t>
            </a:r>
            <a:r>
              <a:rPr lang="ru-RU" dirty="0" err="1" smtClean="0"/>
              <a:t>Зуфарович</a:t>
            </a:r>
            <a:endParaRPr lang="ru-RU" dirty="0" smtClean="0"/>
          </a:p>
          <a:p>
            <a:r>
              <a:rPr lang="ru-RU" dirty="0" smtClean="0"/>
              <a:t> ученик 3г класса, МБОУ СОШ №7 г. Туймазы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5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189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MASHEENA</dc:creator>
  <cp:lastModifiedBy>User</cp:lastModifiedBy>
  <cp:revision>10</cp:revision>
  <dcterms:created xsi:type="dcterms:W3CDTF">2018-11-09T09:32:06Z</dcterms:created>
  <dcterms:modified xsi:type="dcterms:W3CDTF">2018-11-09T17:20:16Z</dcterms:modified>
</cp:coreProperties>
</file>