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86435D59-CEFD-4299-B4B7-99863A48C707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A793-EC5B-4922-9473-846118DF5E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5D59-CEFD-4299-B4B7-99863A48C707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A793-EC5B-4922-9473-846118DF5E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5D59-CEFD-4299-B4B7-99863A48C707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A793-EC5B-4922-9473-846118DF5E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5D59-CEFD-4299-B4B7-99863A48C707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A793-EC5B-4922-9473-846118DF5EA3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5D59-CEFD-4299-B4B7-99863A48C707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A793-EC5B-4922-9473-846118DF5EA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5D59-CEFD-4299-B4B7-99863A48C707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A793-EC5B-4922-9473-846118DF5EA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5D59-CEFD-4299-B4B7-99863A48C707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A793-EC5B-4922-9473-846118DF5E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5D59-CEFD-4299-B4B7-99863A48C707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A793-EC5B-4922-9473-846118DF5EA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5D59-CEFD-4299-B4B7-99863A48C707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A793-EC5B-4922-9473-846118DF5E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5D59-CEFD-4299-B4B7-99863A48C707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A793-EC5B-4922-9473-846118DF5EA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5D59-CEFD-4299-B4B7-99863A48C707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A793-EC5B-4922-9473-846118DF5E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6435D59-CEFD-4299-B4B7-99863A48C707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FB0A793-EC5B-4922-9473-846118DF5EA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980728"/>
            <a:ext cx="63367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cap="all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Презентация на композицию Эдварда Грига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790133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48797" y="1196752"/>
            <a:ext cx="383557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rgbClr val="333333"/>
                </a:solidFill>
                <a:latin typeface="Lora"/>
              </a:rPr>
              <a:t>Эдвард Григ — норвежский композитор, пианист, дирижер, критик, писавший народную музыку.</a:t>
            </a:r>
          </a:p>
          <a:p>
            <a:pPr lvl="0"/>
            <a:r>
              <a:rPr lang="ru-RU" sz="2000" dirty="0">
                <a:solidFill>
                  <a:srgbClr val="333333"/>
                </a:solidFill>
                <a:latin typeface="Lora"/>
              </a:rPr>
              <a:t>Творческое наследие Эдварда Грига насчитывает более 600 песен и романсов, 20 пьес, симфонии, сонаты и сюиты для фортепиано, скрипки, виолончели.</a:t>
            </a:r>
            <a:endParaRPr lang="ru-RU" sz="2000" dirty="0">
              <a:solidFill>
                <a:srgbClr val="333333"/>
              </a:solidFill>
              <a:latin typeface="Lora"/>
            </a:endParaRPr>
          </a:p>
        </p:txBody>
      </p:sp>
      <p:pic>
        <p:nvPicPr>
          <p:cNvPr id="1026" name="Picture 2" descr="D:\Рабочий стол\Эдвард-Гри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595313"/>
            <a:ext cx="3477270" cy="52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597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980728"/>
            <a:ext cx="6372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 пещере горного короля (норв. I </a:t>
            </a:r>
            <a:r>
              <a:rPr lang="ru-RU" sz="2800" dirty="0" err="1"/>
              <a:t>Dovregubbens</a:t>
            </a:r>
            <a:r>
              <a:rPr lang="ru-RU" sz="2800" dirty="0"/>
              <a:t> </a:t>
            </a:r>
            <a:r>
              <a:rPr lang="ru-RU" sz="2800" dirty="0" err="1"/>
              <a:t>Hall</a:t>
            </a:r>
            <a:r>
              <a:rPr lang="ru-RU" sz="2800" dirty="0"/>
              <a:t>) — композиция из сюиты норвежского композитора Эдварда Грига на пьесу Генрика Ибсена «Пер </a:t>
            </a:r>
            <a:r>
              <a:rPr lang="ru-RU" sz="2800" dirty="0" err="1"/>
              <a:t>Гюнт</a:t>
            </a:r>
            <a:r>
              <a:rPr lang="ru-RU" sz="2800" dirty="0"/>
              <a:t>». Премьера состоялась 24 февраля 1876 года в Осло. Композиция является наиболее известным и узнаваемым произведением Грига, и одной из самых популярных классических мелодий.</a:t>
            </a:r>
          </a:p>
        </p:txBody>
      </p:sp>
    </p:spTree>
    <p:extLst>
      <p:ext uri="{BB962C8B-B14F-4D97-AF65-F5344CB8AC3E}">
        <p14:creationId xmlns:p14="http://schemas.microsoft.com/office/powerpoint/2010/main" val="788387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980728"/>
            <a:ext cx="64624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 тронном зале собираются придворные горного короля – тролли, кобольды, гномы, чтобы праздновать свадьбу своей принцессы с Пером. Благодаря этому, а также своему звучанию, «В пещере горного короля» ассоциируется с троллями, а также с мистикой и таинственной атмосферой вообще.</a:t>
            </a:r>
          </a:p>
        </p:txBody>
      </p:sp>
    </p:spTree>
    <p:extLst>
      <p:ext uri="{BB962C8B-B14F-4D97-AF65-F5344CB8AC3E}">
        <p14:creationId xmlns:p14="http://schemas.microsoft.com/office/powerpoint/2010/main" val="3859945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124744"/>
            <a:ext cx="7200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676767"/>
                </a:solidFill>
                <a:effectLst/>
                <a:latin typeface="Arial"/>
              </a:rPr>
              <a:t>Согласно сюжету Пер </a:t>
            </a:r>
            <a:r>
              <a:rPr lang="ru-RU" sz="2400" b="0" i="0" dirty="0" err="1" smtClean="0">
                <a:solidFill>
                  <a:srgbClr val="676767"/>
                </a:solidFill>
                <a:effectLst/>
                <a:latin typeface="Arial"/>
              </a:rPr>
              <a:t>Гюнт</a:t>
            </a:r>
            <a:r>
              <a:rPr lang="ru-RU" sz="2400" b="0" i="0" dirty="0" smtClean="0">
                <a:solidFill>
                  <a:srgbClr val="676767"/>
                </a:solidFill>
                <a:effectLst/>
                <a:latin typeface="Arial"/>
              </a:rPr>
              <a:t> соблазнил дочь короля троллей. Во время звучания композиции свита короля требует расправы над вероломным человеком. Пер не подозревает об опасности и чуть не погибает в мрачной пещере, окружённый «духами тьмы».</a:t>
            </a:r>
          </a:p>
          <a:p>
            <a:r>
              <a:rPr lang="ru-RU" sz="2400" b="0" i="0" dirty="0" smtClean="0">
                <a:solidFill>
                  <a:srgbClr val="676767"/>
                </a:solidFill>
                <a:effectLst/>
                <a:latin typeface="Arial"/>
              </a:rPr>
              <a:t>Сюита Пер </a:t>
            </a:r>
            <a:r>
              <a:rPr lang="ru-RU" sz="2400" b="0" i="0" dirty="0" err="1" smtClean="0">
                <a:solidFill>
                  <a:srgbClr val="676767"/>
                </a:solidFill>
                <a:effectLst/>
                <a:latin typeface="Arial"/>
              </a:rPr>
              <a:t>Гюнт</a:t>
            </a:r>
            <a:r>
              <a:rPr lang="ru-RU" sz="2400" b="0" i="0" dirty="0" smtClean="0">
                <a:solidFill>
                  <a:srgbClr val="676767"/>
                </a:solidFill>
                <a:effectLst/>
                <a:latin typeface="Arial"/>
              </a:rPr>
              <a:t> (норв. </a:t>
            </a:r>
            <a:r>
              <a:rPr lang="ru-RU" sz="2400" b="0" i="0" dirty="0" err="1" smtClean="0">
                <a:solidFill>
                  <a:srgbClr val="676767"/>
                </a:solidFill>
                <a:effectLst/>
                <a:latin typeface="Arial"/>
              </a:rPr>
              <a:t>Peer</a:t>
            </a:r>
            <a:r>
              <a:rPr lang="ru-RU" sz="2400" b="0" i="0" dirty="0" smtClean="0">
                <a:solidFill>
                  <a:srgbClr val="676767"/>
                </a:solidFill>
                <a:effectLst/>
                <a:latin typeface="Arial"/>
              </a:rPr>
              <a:t> </a:t>
            </a:r>
            <a:r>
              <a:rPr lang="ru-RU" sz="2400" b="0" i="0" dirty="0" err="1" smtClean="0">
                <a:solidFill>
                  <a:srgbClr val="676767"/>
                </a:solidFill>
                <a:effectLst/>
                <a:latin typeface="Arial"/>
              </a:rPr>
              <a:t>Gynt</a:t>
            </a:r>
            <a:r>
              <a:rPr lang="ru-RU" sz="2400" b="0" i="0" dirty="0" smtClean="0">
                <a:solidFill>
                  <a:srgbClr val="676767"/>
                </a:solidFill>
                <a:effectLst/>
                <a:latin typeface="Arial"/>
              </a:rPr>
              <a:t>) — камерно-симфоническое музыкальное произведение, специально написанное к одноименной театральной пьесе Генрика Ибсена норвежским композитором Эдвардом Григом в 1875 году </a:t>
            </a:r>
            <a:endParaRPr lang="ru-RU" sz="2400" b="0" i="0" dirty="0">
              <a:solidFill>
                <a:srgbClr val="676767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29596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20</TotalTime>
  <Words>217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Кутюр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2018-11-09T11:46:04Z</dcterms:created>
  <dcterms:modified xsi:type="dcterms:W3CDTF">2018-11-09T12:06:31Z</dcterms:modified>
</cp:coreProperties>
</file>