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AD1EF-2595-4FA5-AAAD-E4FC4D6BD6C8}" type="datetimeFigureOut">
              <a:rPr lang="ru-RU" smtClean="0"/>
              <a:t>09.11.2018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1F61188-8BB1-45F4-9B20-66FAEDAC65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AD1EF-2595-4FA5-AAAD-E4FC4D6BD6C8}" type="datetimeFigureOut">
              <a:rPr lang="ru-RU" smtClean="0"/>
              <a:t>09.11.2018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61188-8BB1-45F4-9B20-66FAEDAC65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AD1EF-2595-4FA5-AAAD-E4FC4D6BD6C8}" type="datetimeFigureOut">
              <a:rPr lang="ru-RU" smtClean="0"/>
              <a:t>09.11.2018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61188-8BB1-45F4-9B20-66FAEDAC65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AD1EF-2595-4FA5-AAAD-E4FC4D6BD6C8}" type="datetimeFigureOut">
              <a:rPr lang="ru-RU" smtClean="0"/>
              <a:t>09.11.2018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1F61188-8BB1-45F4-9B20-66FAEDAC65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AD1EF-2595-4FA5-AAAD-E4FC4D6BD6C8}" type="datetimeFigureOut">
              <a:rPr lang="ru-RU" smtClean="0"/>
              <a:t>09.11.2018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61188-8BB1-45F4-9B20-66FAEDAC65A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AD1EF-2595-4FA5-AAAD-E4FC4D6BD6C8}" type="datetimeFigureOut">
              <a:rPr lang="ru-RU" smtClean="0"/>
              <a:t>09.11.2018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61188-8BB1-45F4-9B20-66FAEDAC65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AD1EF-2595-4FA5-AAAD-E4FC4D6BD6C8}" type="datetimeFigureOut">
              <a:rPr lang="ru-RU" smtClean="0"/>
              <a:t>09.11.2018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1F61188-8BB1-45F4-9B20-66FAEDAC65A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AD1EF-2595-4FA5-AAAD-E4FC4D6BD6C8}" type="datetimeFigureOut">
              <a:rPr lang="ru-RU" smtClean="0"/>
              <a:t>09.11.2018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61188-8BB1-45F4-9B20-66FAEDAC65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AD1EF-2595-4FA5-AAAD-E4FC4D6BD6C8}" type="datetimeFigureOut">
              <a:rPr lang="ru-RU" smtClean="0"/>
              <a:t>09.11.2018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61188-8BB1-45F4-9B20-66FAEDAC65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AD1EF-2595-4FA5-AAAD-E4FC4D6BD6C8}" type="datetimeFigureOut">
              <a:rPr lang="ru-RU" smtClean="0"/>
              <a:t>09.11.2018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61188-8BB1-45F4-9B20-66FAEDAC65A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AD1EF-2595-4FA5-AAAD-E4FC4D6BD6C8}" type="datetimeFigureOut">
              <a:rPr lang="ru-RU" smtClean="0"/>
              <a:t>09.11.2018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61188-8BB1-45F4-9B20-66FAEDAC65AA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FBAD1EF-2595-4FA5-AAAD-E4FC4D6BD6C8}" type="datetimeFigureOut">
              <a:rPr lang="ru-RU" smtClean="0"/>
              <a:t>09.11.2018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1F61188-8BB1-45F4-9B20-66FAEDAC65A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4632" cy="4968552"/>
          </a:xfrm>
        </p:spPr>
        <p:txBody>
          <a:bodyPr>
            <a:normAutofit/>
          </a:bodyPr>
          <a:lstStyle/>
          <a:p>
            <a:r>
              <a:rPr lang="ru-RU" sz="6600" b="0" i="0" dirty="0" smtClean="0">
                <a:solidFill>
                  <a:srgbClr val="000000"/>
                </a:solidFill>
                <a:effectLst/>
                <a:latin typeface="Arial"/>
              </a:rPr>
              <a:t>Презентация на композицию Эдварда Грига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13282051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Рабочий стол\Эдвард-Григ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692696"/>
            <a:ext cx="3384376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39552" y="908720"/>
            <a:ext cx="46085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0" i="0" dirty="0" smtClean="0">
                <a:solidFill>
                  <a:srgbClr val="333333"/>
                </a:solidFill>
                <a:effectLst/>
                <a:latin typeface="Lora"/>
              </a:rPr>
              <a:t>Эдвард Григ — норвежский композитор, пианист, дирижер, критик, писавший народную музыку.</a:t>
            </a:r>
          </a:p>
          <a:p>
            <a:r>
              <a:rPr lang="ru-RU" sz="2400" b="0" i="0" dirty="0" smtClean="0">
                <a:solidFill>
                  <a:srgbClr val="333333"/>
                </a:solidFill>
                <a:effectLst/>
                <a:latin typeface="Lora"/>
              </a:rPr>
              <a:t>Творческое наследие Эдварда Грига насчитывает более 600 песен и романсов, 20 пьес, симфонии, сонаты и сюиты для фортепиано, скрипки, виолончели.</a:t>
            </a:r>
            <a:endParaRPr lang="ru-RU" sz="2400" b="0" i="0" dirty="0">
              <a:solidFill>
                <a:srgbClr val="333333"/>
              </a:solidFill>
              <a:effectLst/>
              <a:latin typeface="Lora"/>
            </a:endParaRPr>
          </a:p>
        </p:txBody>
      </p:sp>
    </p:spTree>
    <p:extLst>
      <p:ext uri="{BB962C8B-B14F-4D97-AF65-F5344CB8AC3E}">
        <p14:creationId xmlns:p14="http://schemas.microsoft.com/office/powerpoint/2010/main" val="819877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0" i="0" dirty="0" smtClean="0">
                <a:solidFill>
                  <a:srgbClr val="333333"/>
                </a:solidFill>
                <a:effectLst/>
                <a:latin typeface="Lora"/>
              </a:rPr>
              <a:t>Одно из наиболее значительных произведений Грига является сюита «Пер </a:t>
            </a:r>
            <a:r>
              <a:rPr lang="ru-RU" sz="2400" b="0" i="0" dirty="0" err="1" smtClean="0">
                <a:solidFill>
                  <a:srgbClr val="333333"/>
                </a:solidFill>
                <a:effectLst/>
                <a:latin typeface="Lora"/>
              </a:rPr>
              <a:t>Гюнт</a:t>
            </a:r>
            <a:r>
              <a:rPr lang="ru-RU" sz="2400" b="0" i="0" dirty="0" smtClean="0">
                <a:solidFill>
                  <a:srgbClr val="333333"/>
                </a:solidFill>
                <a:effectLst/>
                <a:latin typeface="Lora"/>
              </a:rPr>
              <a:t>», написанная по мотивам драмы норвежского писателя Генриха Ибсена. Однажды к Григу пришла посылка от драматурга Генриха Ибсена. Это была новая пьеса, для которой он просил Грига сочинить музыку.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0" i="0" dirty="0" smtClean="0">
                <a:solidFill>
                  <a:srgbClr val="333333"/>
                </a:solidFill>
                <a:effectLst/>
                <a:latin typeface="Lora"/>
              </a:rPr>
              <a:t>Пер </a:t>
            </a:r>
            <a:r>
              <a:rPr lang="ru-RU" sz="2400" b="0" i="0" dirty="0" err="1" smtClean="0">
                <a:solidFill>
                  <a:srgbClr val="333333"/>
                </a:solidFill>
                <a:effectLst/>
                <a:latin typeface="Lora"/>
              </a:rPr>
              <a:t>Гюнт</a:t>
            </a:r>
            <a:r>
              <a:rPr lang="ru-RU" sz="2400" b="0" i="0" dirty="0" smtClean="0">
                <a:solidFill>
                  <a:srgbClr val="333333"/>
                </a:solidFill>
                <a:effectLst/>
                <a:latin typeface="Lora"/>
              </a:rPr>
              <a:t> – так зовут парня, выросшего в маленькой деревушке. Здесь его дом, мать и девушка, которая его любит – </a:t>
            </a:r>
            <a:r>
              <a:rPr lang="ru-RU" sz="2400" b="0" i="0" dirty="0" err="1" smtClean="0">
                <a:solidFill>
                  <a:srgbClr val="333333"/>
                </a:solidFill>
                <a:effectLst/>
                <a:latin typeface="Lora"/>
              </a:rPr>
              <a:t>Сальвейг</a:t>
            </a:r>
            <a:r>
              <a:rPr lang="ru-RU" sz="2400" b="0" i="0" dirty="0" smtClean="0">
                <a:solidFill>
                  <a:srgbClr val="333333"/>
                </a:solidFill>
                <a:effectLst/>
                <a:latin typeface="Lora"/>
              </a:rPr>
              <a:t>. Но не мила стала для него родина – и отправился он на поиски счастья в далёкие страны. Через много лет не найдя своего счастья, он вернулся на родину.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46799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35236" y="443461"/>
            <a:ext cx="646246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/>
              <a:t>Первая сюита состоит из четырёх частей:</a:t>
            </a:r>
          </a:p>
          <a:p>
            <a:r>
              <a:rPr lang="ru-RU" sz="3200" i="1" dirty="0"/>
              <a:t>«Утро»,</a:t>
            </a:r>
          </a:p>
          <a:p>
            <a:r>
              <a:rPr lang="ru-RU" sz="3200" i="1" dirty="0"/>
              <a:t>«Смерть </a:t>
            </a:r>
            <a:r>
              <a:rPr lang="ru-RU" sz="3200" i="1" dirty="0" err="1"/>
              <a:t>Озе</a:t>
            </a:r>
            <a:r>
              <a:rPr lang="ru-RU" sz="3200" i="1" dirty="0"/>
              <a:t>»,</a:t>
            </a:r>
          </a:p>
          <a:p>
            <a:r>
              <a:rPr lang="ru-RU" sz="3200" i="1" dirty="0"/>
              <a:t>Танец </a:t>
            </a:r>
            <a:r>
              <a:rPr lang="ru-RU" sz="3200" i="1" dirty="0" err="1"/>
              <a:t>Анитры</a:t>
            </a:r>
            <a:r>
              <a:rPr lang="ru-RU" sz="3200" i="1" dirty="0"/>
              <a:t>,</a:t>
            </a:r>
          </a:p>
          <a:p>
            <a:r>
              <a:rPr lang="ru-RU" sz="3200" i="1" dirty="0"/>
              <a:t>«В пещере горного короля».</a:t>
            </a:r>
          </a:p>
        </p:txBody>
      </p:sp>
    </p:spTree>
    <p:extLst>
      <p:ext uri="{BB962C8B-B14F-4D97-AF65-F5344CB8AC3E}">
        <p14:creationId xmlns:p14="http://schemas.microsoft.com/office/powerpoint/2010/main" val="13601938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04664"/>
            <a:ext cx="646246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/>
              <a:t>Вторая сюита тоже состоит из четырёх частей:</a:t>
            </a:r>
          </a:p>
          <a:p>
            <a:r>
              <a:rPr lang="ru-RU" sz="3200" i="1" dirty="0"/>
              <a:t>«Жалоба Ингрид»,</a:t>
            </a:r>
          </a:p>
          <a:p>
            <a:r>
              <a:rPr lang="ru-RU" sz="3200" i="1" dirty="0"/>
              <a:t>Арабский танец,</a:t>
            </a:r>
          </a:p>
          <a:p>
            <a:r>
              <a:rPr lang="ru-RU" sz="3200" i="1" dirty="0"/>
              <a:t>«Возвращение Пера </a:t>
            </a:r>
            <a:r>
              <a:rPr lang="ru-RU" sz="3200" i="1" dirty="0" err="1"/>
              <a:t>Гюнта</a:t>
            </a:r>
            <a:r>
              <a:rPr lang="ru-RU" sz="3200" i="1" dirty="0"/>
              <a:t>»,</a:t>
            </a:r>
          </a:p>
          <a:p>
            <a:r>
              <a:rPr lang="ru-RU" sz="3200" i="1" dirty="0"/>
              <a:t>Песня </a:t>
            </a:r>
            <a:r>
              <a:rPr lang="ru-RU" sz="3200" i="1" dirty="0" err="1"/>
              <a:t>Сольвейг</a:t>
            </a:r>
            <a:r>
              <a:rPr lang="ru-RU" sz="3200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629254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26</TotalTime>
  <Words>137</Words>
  <Application>Microsoft Office PowerPoint</Application>
  <PresentationFormat>Экран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Трек</vt:lpstr>
      <vt:lpstr>Презентация на композицию Эдварда Грига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композицию Эдварда Грига</dc:title>
  <dc:creator>User</dc:creator>
  <cp:lastModifiedBy>User</cp:lastModifiedBy>
  <cp:revision>3</cp:revision>
  <dcterms:created xsi:type="dcterms:W3CDTF">2018-11-09T10:40:21Z</dcterms:created>
  <dcterms:modified xsi:type="dcterms:W3CDTF">2018-11-09T11:07:05Z</dcterms:modified>
</cp:coreProperties>
</file>