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/>
                </a:solidFill>
              </a:rPr>
              <a:t/>
            </a:r>
            <a:br>
              <a:rPr lang="ru-RU" sz="3200" dirty="0">
                <a:solidFill>
                  <a:schemeClr val="tx2"/>
                </a:solidFill>
              </a:rPr>
            </a:br>
            <a:r>
              <a:rPr lang="ru-RU" sz="3200" dirty="0">
                <a:solidFill>
                  <a:schemeClr val="tx2"/>
                </a:solidFill>
              </a:rPr>
              <a:t>Презентация на композицию сюиты Эдварда Грига</a:t>
            </a:r>
            <a:br>
              <a:rPr lang="ru-RU" sz="3200" dirty="0">
                <a:solidFill>
                  <a:schemeClr val="tx2"/>
                </a:solidFill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886200"/>
            <a:ext cx="4824536" cy="2567136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Выполнил работу: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Максимов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Вадим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7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8803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История создания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6400800" cy="51621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Так случилось, когда полузабытая пьеса И. В. Гёте «Эгмонт», не имевшая успеха при постановке в 1787 году, вдруг возродилась к новой жизни в 1810-м, поставленная в венском «</a:t>
            </a:r>
            <a:r>
              <a:rPr lang="ru-RU" dirty="0" err="1">
                <a:solidFill>
                  <a:schemeClr val="tx1"/>
                </a:solidFill>
              </a:rPr>
              <a:t>Бургтеатре</a:t>
            </a:r>
            <a:r>
              <a:rPr lang="ru-RU" dirty="0">
                <a:solidFill>
                  <a:schemeClr val="tx1"/>
                </a:solidFill>
              </a:rPr>
              <a:t>» с гениальной музыкой Бетховена. В ней воскрес героический дух высокой трагедии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22413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Музыкальные краски: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5256584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tx1"/>
                </a:solidFill>
              </a:rPr>
              <a:t>Мелодия – </a:t>
            </a:r>
            <a:r>
              <a:rPr lang="ru-RU" sz="5400" dirty="0" smtClean="0">
                <a:solidFill>
                  <a:schemeClr val="tx1"/>
                </a:solidFill>
              </a:rPr>
              <a:t>резкая</a:t>
            </a:r>
            <a:endParaRPr lang="ru-RU" sz="5400" dirty="0">
              <a:solidFill>
                <a:schemeClr val="tx1"/>
              </a:solidFill>
            </a:endParaRPr>
          </a:p>
          <a:p>
            <a:r>
              <a:rPr lang="ru-RU" sz="5400" dirty="0">
                <a:solidFill>
                  <a:schemeClr val="tx1"/>
                </a:solidFill>
              </a:rPr>
              <a:t>Ритм – </a:t>
            </a:r>
            <a:r>
              <a:rPr lang="ru-RU" sz="5400" dirty="0" smtClean="0">
                <a:solidFill>
                  <a:schemeClr val="tx1"/>
                </a:solidFill>
              </a:rPr>
              <a:t>изменчивый </a:t>
            </a:r>
            <a:endParaRPr lang="ru-RU" sz="5400" dirty="0">
              <a:solidFill>
                <a:schemeClr val="tx1"/>
              </a:solidFill>
            </a:endParaRPr>
          </a:p>
          <a:p>
            <a:r>
              <a:rPr lang="ru-RU" sz="5400" dirty="0" smtClean="0">
                <a:solidFill>
                  <a:schemeClr val="tx1"/>
                </a:solidFill>
              </a:rPr>
              <a:t>Темп – быстрый</a:t>
            </a:r>
            <a:endParaRPr lang="ru-RU" sz="5400" dirty="0">
              <a:solidFill>
                <a:schemeClr val="tx1"/>
              </a:solidFill>
            </a:endParaRPr>
          </a:p>
          <a:p>
            <a:r>
              <a:rPr lang="ru-RU" sz="5400" dirty="0">
                <a:solidFill>
                  <a:schemeClr val="tx1"/>
                </a:solidFill>
              </a:rPr>
              <a:t>Динамика </a:t>
            </a:r>
            <a:r>
              <a:rPr lang="ru-RU" sz="5400" dirty="0" smtClean="0">
                <a:solidFill>
                  <a:schemeClr val="tx1"/>
                </a:solidFill>
              </a:rPr>
              <a:t>– громко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Оценка: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472608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Режиссерский замысел был гениальным!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Сюжет и музыкальный образ во многом соответствует.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Музыкальный образ создавал композитор, а сюжет режиссер, поэтому некоторые детали были изменены по фантазии режиссера.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73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5418"/>
            <a:ext cx="9144000" cy="121334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К прослушанной музыке у меня положительное отношение. Мне все понравилось. Было интересно смотреть и  слушать.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920880" cy="5328592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Спасибо за внимание: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14500"/>
            <a:ext cx="5809828" cy="3658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798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Презентация на композицию сюиты Эдварда Грига </vt:lpstr>
      <vt:lpstr>История создания:</vt:lpstr>
      <vt:lpstr>Музыкальные краски:</vt:lpstr>
      <vt:lpstr>Оценка:</vt:lpstr>
      <vt:lpstr>К прослушанной музыке у меня положительное отношение. Мне все понравилось. Было интересно смотреть и  слушать.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на композицию сюиты Эдварда Грига </dc:title>
  <dc:creator>XTreme.ws</dc:creator>
  <cp:lastModifiedBy>XTreme.ws</cp:lastModifiedBy>
  <cp:revision>5</cp:revision>
  <dcterms:created xsi:type="dcterms:W3CDTF">2018-11-08T16:37:51Z</dcterms:created>
  <dcterms:modified xsi:type="dcterms:W3CDTF">2018-11-08T17:37:08Z</dcterms:modified>
</cp:coreProperties>
</file>