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4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4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0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7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9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4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4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0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6190-14DF-4CD0-B917-54AD13ED978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0E92-B03B-4902-8E52-CCD4C1790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3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 кто такой Эдвард Григ давайте узнаем подробнее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Бергене значительно ухудшилось здоровье Грига — плеврит угрожал перейти в туберкулёз. К тому же отношения с Ниной рушились, и в 1883 году она покинула супруга. Григ нашел в себе силы вернуть её, осознав, что несмотря на всеобщую славу, вокруг него крайне мало по-настоящему близких людей.</a:t>
            </a:r>
          </a:p>
          <a:p>
            <a:r>
              <a:rPr lang="ru-RU" dirty="0"/>
              <a:t>Эдвард и Нина вновь начали гастролировать, однако ему становилось все хуже — болезнь лёгких стремительно развивалась. Посетив почти все Европейские столицы, Григ собирался провести очередной концерт в Лондоне. В ожидании корабля, они с Ниной остановились в Бергене в отеле. Новый приступ не позволил Григу отправиться в путь, и, попав в больницу, он скончался 4 сентября 1907 года.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Эдвард Григ - норвежский композитор, чье творческое наследие замечательно своим национальным колоритом. Он взращивал свой талант под чутким руководством матери, а затем и других знаменитых музыкантов. Судьба подарила ему множество знакомств с лучшими людьми того времени, и он занял достойное место рядом с ними в истории мировой и скандинавской культуры. Творческая и личная жизнь Эдварда была тесно связана с тяжёлыми препятствиями, но Григ не отступал ни на шаг от своей цели. И терпение его было вознаграждено громкой славой ярчайшего представителя норвежской музыкальной традиции. Но Григ был скромен, предпочитая уединенное наслаждение природой и музыкой в усадьбе недалеко от места своего рождения.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1847">
        <p:split orient="vert"/>
      </p:transition>
    </mc:Choice>
    <mc:Fallback>
      <p:transition spd="slow" advTm="3184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176464" cy="419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600400" cy="4191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5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577">
        <p:split orient="vert"/>
      </p:transition>
    </mc:Choice>
    <mc:Fallback>
      <p:transition spd="slow" advTm="145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5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775">
        <p:split orient="vert"/>
      </p:transition>
    </mc:Choice>
    <mc:Fallback>
      <p:transition spd="slow" advTm="137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877">
        <p:split orient="vert"/>
      </p:transition>
    </mc:Choice>
    <mc:Fallback>
      <p:transition spd="slow" advTm="188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</a:t>
            </a:r>
            <a:r>
              <a:rPr lang="ru-RU" dirty="0" err="1" smtClean="0"/>
              <a:t>Э.Грига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Утро» было любимой пьесой Карла </a:t>
            </a:r>
            <a:r>
              <a:rPr lang="ru-RU" dirty="0" err="1"/>
              <a:t>Столлинга</a:t>
            </a:r>
            <a:r>
              <a:rPr lang="ru-RU" dirty="0"/>
              <a:t>, который часто использовал композицию в </a:t>
            </a:r>
            <a:r>
              <a:rPr lang="ru-RU" dirty="0" err="1"/>
              <a:t>эпизодахмультфильмов</a:t>
            </a:r>
            <a:r>
              <a:rPr lang="ru-RU" dirty="0"/>
              <a:t> киностудии «Уорнер-</a:t>
            </a:r>
            <a:r>
              <a:rPr lang="ru-RU" dirty="0" err="1"/>
              <a:t>бразерс</a:t>
            </a:r>
            <a:r>
              <a:rPr lang="ru-RU" dirty="0"/>
              <a:t>». Эта пьеса теперь типично связывается со </a:t>
            </a:r>
            <a:r>
              <a:rPr lang="ru-RU" sz="3300" dirty="0" smtClean="0"/>
              <a:t>скандинавскими сценами</a:t>
            </a:r>
            <a:r>
              <a:rPr lang="ru-RU" sz="3300" dirty="0"/>
              <a:t>; однако </a:t>
            </a:r>
            <a:r>
              <a:rPr lang="ru-RU" sz="3300" dirty="0" smtClean="0"/>
              <a:t>мелодия</a:t>
            </a:r>
            <a:r>
              <a:rPr lang="ru-RU" sz="3300" dirty="0"/>
              <a:t> предназначалась, чтобы изобразить восход солнца в </a:t>
            </a:r>
            <a:r>
              <a:rPr lang="ru-RU" sz="3300" dirty="0" smtClean="0"/>
              <a:t>Пустыне Сахара.</a:t>
            </a:r>
            <a:endParaRPr lang="ru-RU" sz="3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« В пещере горного короля»»</a:t>
            </a:r>
            <a:r>
              <a:rPr lang="ru-RU" dirty="0"/>
              <a:t> является, пожалуй, наиболее популярной и узнаваемой композицией </a:t>
            </a:r>
            <a:r>
              <a:rPr lang="ru-RU" dirty="0" err="1" smtClean="0"/>
              <a:t>Грига.Онапережила</a:t>
            </a:r>
            <a:r>
              <a:rPr lang="ru-RU" dirty="0"/>
              <a:t> множество обработок эстрадными музыкантами. </a:t>
            </a:r>
            <a:r>
              <a:rPr lang="ru-RU" u="sng" dirty="0"/>
              <a:t> </a:t>
            </a:r>
            <a:r>
              <a:rPr lang="ru-RU" dirty="0"/>
              <a:t> Композиция, </a:t>
            </a:r>
            <a:r>
              <a:rPr lang="ru-RU" dirty="0" smtClean="0"/>
              <a:t>её фрагменты</a:t>
            </a:r>
            <a:r>
              <a:rPr lang="ru-RU" dirty="0"/>
              <a:t> и обработки часто используются в саундтреках к фильмам, телепередачам, компьютерным играм, рекламным роликам и пр., когда требуется создать загадочную, слегка зловещую или слегка </a:t>
            </a:r>
            <a:r>
              <a:rPr lang="ru-RU" dirty="0" smtClean="0"/>
              <a:t>ироничную атмосферу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2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612">
        <p:split orient="vert"/>
      </p:transition>
    </mc:Choice>
    <mc:Fallback>
      <p:transition spd="slow" advTm="3261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250</Words>
  <Application>Microsoft Office PowerPoint</Application>
  <PresentationFormat>Экран (4:3)</PresentationFormat>
  <Paragraphs>7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 кто такой Эдвард Григ давайте узнаем подробнее </vt:lpstr>
      <vt:lpstr>Презентация PowerPoint</vt:lpstr>
      <vt:lpstr>Презентация PowerPoint</vt:lpstr>
      <vt:lpstr>Презентация PowerPoint</vt:lpstr>
      <vt:lpstr>Произведения Э.Грига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кто такой Эдвард Григ давайте узнаем подробнее</dc:title>
  <dc:creator>валера</dc:creator>
  <cp:lastModifiedBy>валера</cp:lastModifiedBy>
  <cp:revision>3</cp:revision>
  <dcterms:created xsi:type="dcterms:W3CDTF">2018-11-07T17:06:09Z</dcterms:created>
  <dcterms:modified xsi:type="dcterms:W3CDTF">2018-11-07T17:26:54Z</dcterms:modified>
</cp:coreProperties>
</file>