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AF5EB04-263C-4057-83C9-C1BDB7FB08D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DB0C884-AFE9-4D7F-AD7C-062A7CE38B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5EB04-263C-4057-83C9-C1BDB7FB08D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0C884-AFE9-4D7F-AD7C-062A7CE38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AF5EB04-263C-4057-83C9-C1BDB7FB08D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B0C884-AFE9-4D7F-AD7C-062A7CE38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5EB04-263C-4057-83C9-C1BDB7FB08D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0C884-AFE9-4D7F-AD7C-062A7CE38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AF5EB04-263C-4057-83C9-C1BDB7FB08D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DB0C884-AFE9-4D7F-AD7C-062A7CE38B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5EB04-263C-4057-83C9-C1BDB7FB08D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0C884-AFE9-4D7F-AD7C-062A7CE38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5EB04-263C-4057-83C9-C1BDB7FB08D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0C884-AFE9-4D7F-AD7C-062A7CE38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5EB04-263C-4057-83C9-C1BDB7FB08D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0C884-AFE9-4D7F-AD7C-062A7CE38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AF5EB04-263C-4057-83C9-C1BDB7FB08D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0C884-AFE9-4D7F-AD7C-062A7CE38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5EB04-263C-4057-83C9-C1BDB7FB08D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0C884-AFE9-4D7F-AD7C-062A7CE38B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5EB04-263C-4057-83C9-C1BDB7FB08D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0C884-AFE9-4D7F-AD7C-062A7CE38B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AF5EB04-263C-4057-83C9-C1BDB7FB08D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DB0C884-AFE9-4D7F-AD7C-062A7CE38B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av"/><Relationship Id="rId7" Type="http://schemas.openxmlformats.org/officeDocument/2006/relationships/image" Target="../media/image2.png"/><Relationship Id="rId2" Type="http://schemas.microsoft.com/office/2007/relationships/media" Target="../media/media11.wav"/><Relationship Id="rId1" Type="http://schemas.openxmlformats.org/officeDocument/2006/relationships/tags" Target="../tags/tag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2.png"/><Relationship Id="rId2" Type="http://schemas.microsoft.com/office/2007/relationships/media" Target="../media/media4.wav"/><Relationship Id="rId1" Type="http://schemas.openxmlformats.org/officeDocument/2006/relationships/tags" Target="../tags/tag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2" Type="http://schemas.microsoft.com/office/2007/relationships/media" Target="../media/media6.wav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2" Type="http://schemas.microsoft.com/office/2007/relationships/media" Target="../media/media7.wav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2" Type="http://schemas.microsoft.com/office/2007/relationships/media" Target="../media/media8.wav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Эдвард Григ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(1843-1907)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50013"/>
      </p:ext>
    </p:extLst>
  </p:cSld>
  <p:clrMapOvr>
    <a:masterClrMapping/>
  </p:clrMapOvr>
  <p:transition spd="slow" advTm="559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756084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/>
              <a:t>Музыка мягкая, светлая, песенная. Композитор изобразил картину раннего тёплого утра, как постепенно всходит солнце, мягко освещая своими лучами всё вокруг. Вместе с восходом солнца пробуждается вся природа, и птицы возвещают об этом. Пение птиц в музыке изображается звуками флейты и гобоя (деревянные духовые инструменты высокого звучания).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78757"/>
      </p:ext>
    </p:extLst>
  </p:cSld>
  <p:clrMapOvr>
    <a:masterClrMapping/>
  </p:clrMapOvr>
  <p:transition spd="slow" advTm="1885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Какое же прекрасное « Утро»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3559796"/>
      </p:ext>
    </p:extLst>
  </p:cSld>
  <p:clrMapOvr>
    <a:masterClrMapping/>
  </p:clrMapOvr>
  <p:transition spd="slow" advTm="995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260648"/>
            <a:ext cx="756084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Слушая данную композицию у меня появилось чувство радости, покоя. Какое же бывает прекрасное утро. Очень волнующая музыка.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01836"/>
      </p:ext>
    </p:extLst>
  </p:cSld>
  <p:clrMapOvr>
    <a:masterClrMapping/>
  </p:clrMapOvr>
  <p:transition spd="slow" advTm="1077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Творчество норвежского композитора и дирижера Эдварда </a:t>
            </a:r>
            <a:r>
              <a:rPr lang="ru-RU" dirty="0" err="1"/>
              <a:t>Хагерупа</a:t>
            </a:r>
            <a:r>
              <a:rPr lang="ru-RU" dirty="0"/>
              <a:t> Грига – это 600 произведений, написанных в период романтизма, на которые музыканта вдохновил народный фольклор. Двадцать пьес Грига появились после его смерти, а многие песни, романсы и вокальные сочинения используются как саундтреки к популярным художественным и мультипликационным фильмам сегодня.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r="16654"/>
          <a:stretch>
            <a:fillRect/>
          </a:stretch>
        </p:blipFill>
        <p:spPr/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4648446"/>
      </p:ext>
    </p:extLst>
  </p:cSld>
  <p:clrMapOvr>
    <a:masterClrMapping/>
  </p:clrMapOvr>
  <p:transition spd="slow" advTm="1203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Детство и юность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Родился Эдвард летом 1843 года в Бергене. Он вырос в образованной семье, где музыка была важной составной повседневной жизни. В жилах прадеда по отцу – купца Александра Грига – текла шотландская кровь. Григ стал британским вице-консулом в Бергене. Дед унаследовал должность и слыл профессиональным музыкантом – играл в городском оркестре. Он взял в жены дочь главного дирижера.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3" r="16503"/>
          <a:stretch>
            <a:fillRect/>
          </a:stretch>
        </p:blipFill>
        <p:spPr/>
      </p:pic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3349873"/>
      </p:ext>
    </p:extLst>
  </p:cSld>
  <p:clrMapOvr>
    <a:masterClrMapping/>
  </p:clrMapOvr>
  <p:transition spd="slow" advTm="1221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Вице-консульская должность «перекочевала» в третье поколение шотландского купца – к родителю композитора Александру Григу, взявшему в жены, как и отец, женщину с отличным музыкальным слухом.</a:t>
            </a:r>
          </a:p>
          <a:p>
            <a:r>
              <a:rPr lang="ru-RU" dirty="0"/>
              <a:t>Мама Эдварда – </a:t>
            </a:r>
            <a:r>
              <a:rPr lang="ru-RU" dirty="0" err="1"/>
              <a:t>Гесина</a:t>
            </a:r>
            <a:r>
              <a:rPr lang="ru-RU" dirty="0"/>
              <a:t> </a:t>
            </a:r>
            <a:r>
              <a:rPr lang="ru-RU" dirty="0" err="1"/>
              <a:t>Хагеруп</a:t>
            </a:r>
            <a:r>
              <a:rPr lang="ru-RU" dirty="0"/>
              <a:t> – профессиональная пианистка. Дома она играла детям – двум сыновьям и трем дочерям – произведения </a:t>
            </a:r>
            <a:r>
              <a:rPr lang="ru-RU" dirty="0" smtClean="0"/>
              <a:t>Фредерика Шопена</a:t>
            </a:r>
            <a:r>
              <a:rPr lang="ru-RU" dirty="0"/>
              <a:t> и </a:t>
            </a:r>
            <a:r>
              <a:rPr lang="ru-RU" dirty="0" smtClean="0"/>
              <a:t>Моцарта. </a:t>
            </a:r>
            <a:r>
              <a:rPr lang="ru-RU" dirty="0"/>
              <a:t>Эдвард Григ сыграл первые аккорды на фортепиано в 4-летнем возрасте. В 5 уже сочинял пьесы.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r="16654"/>
          <a:stretch>
            <a:fillRect/>
          </a:stretch>
        </p:blipFill>
        <p:spPr/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08720"/>
            <a:ext cx="3384376" cy="2252840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4778362"/>
      </p:ext>
    </p:extLst>
  </p:cSld>
  <p:clrMapOvr>
    <a:masterClrMapping/>
  </p:clrMapOvr>
  <p:transition spd="slow" advTm="1505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Эдвард </a:t>
            </a:r>
            <a:r>
              <a:rPr lang="ru-RU" dirty="0" err="1" smtClean="0"/>
              <a:t>григ</a:t>
            </a:r>
            <a:r>
              <a:rPr lang="ru-RU" dirty="0" smtClean="0"/>
              <a:t> и музыка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5600" dirty="0"/>
              <a:t>В 1862-м музыкант оставил стены консерватории, получив диплом с отличием. Профессора и наставники прочили юноше блестящее будущее в искусстве, назвав «незаурядным пианистом с выразительной манерой исполнения». В том же году Григ дал первый концерт в Швеции, но в стране не остался – отправился в родной Берген. Дома Эдвард заскучал: уровень музыкальной культуры города показался ему низким.</a:t>
            </a:r>
          </a:p>
          <a:p>
            <a:r>
              <a:rPr lang="ru-RU" sz="5600" dirty="0"/>
              <a:t>Эдвард Григ поселился в эпицентре законодателя музыкальной «моды» – Копенгагене. Здесь, в Скандинавии, в 1860 годах композитор сочинил 6 фортепианных пьес, объединив их в «Поэтические картинки». Критики отметили в сочинениях норвежца национальный колорит.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r="16654"/>
          <a:stretch>
            <a:fillRect/>
          </a:stretch>
        </p:blipFill>
        <p:spPr/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487158"/>
      </p:ext>
    </p:extLst>
  </p:cSld>
  <p:clrMapOvr>
    <a:masterClrMapping/>
  </p:clrMapOvr>
  <p:transition spd="slow" advTm="1682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5600" dirty="0"/>
              <a:t>В письмах друзьям музыкант подробно описывал величественную природу Норвегии, а его песни периода жизни в «</a:t>
            </a:r>
            <a:r>
              <a:rPr lang="ru-RU" sz="5600" dirty="0" err="1"/>
              <a:t>Тролльхаугене</a:t>
            </a:r>
            <a:r>
              <a:rPr lang="ru-RU" sz="5600" dirty="0"/>
              <a:t>» – это гимны лесистым горам и стремительным рекам края.</a:t>
            </a:r>
          </a:p>
          <a:p>
            <a:r>
              <a:rPr lang="ru-RU" sz="5600" dirty="0"/>
              <a:t>Эдвард Григ не закрывается на вилле: пожилой музыкант систематически совершает поездки в Европу, где дает концерты и собирает залы. Поклонники видят его как пианиста и дирижера, он аккомпанирует жене, издает десятки сборников с песнями и романсами. Но все гастрольные поездки заканчиваются возвращением в «</a:t>
            </a:r>
            <a:r>
              <a:rPr lang="ru-RU" sz="5600" dirty="0" err="1"/>
              <a:t>Тролльхауген</a:t>
            </a:r>
            <a:r>
              <a:rPr lang="ru-RU" sz="5600" dirty="0"/>
              <a:t>», любимое место на земле.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r="16654"/>
          <a:stretch>
            <a:fillRect/>
          </a:stretch>
        </p:blipFill>
        <p:spPr/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8134994"/>
      </p:ext>
    </p:extLst>
  </p:cSld>
  <p:clrMapOvr>
    <a:masterClrMapping/>
  </p:clrMapOvr>
  <p:transition spd="slow" advTm="230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Последние годы жизни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1905-м в печати появилась автобиографическая повесть Грига, названная «Мой первый успех». Читатели оценили еще один талант гения – литераторский. Легким слогом, с юмором Эдвард Григ описал жизненный путь и восхождение к творческому Олимпу.</a:t>
            </a:r>
          </a:p>
          <a:p>
            <a:r>
              <a:rPr lang="ru-RU" dirty="0"/>
              <a:t>Работал композитор до последних дней жизни. В 1907 году музыкант отправился на гастроли по городам Норвегии, Дании и Германии, оказавшиеся прощальными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r="16654"/>
          <a:stretch>
            <a:fillRect/>
          </a:stretch>
        </p:blipFill>
        <p:spPr>
          <a:xfrm>
            <a:off x="683568" y="980728"/>
            <a:ext cx="4206240" cy="4206240"/>
          </a:xfr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2890479"/>
      </p:ext>
    </p:extLst>
  </p:cSld>
  <p:clrMapOvr>
    <a:masterClrMapping/>
  </p:clrMapOvr>
  <p:transition spd="slow" advTm="1693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3" y="764704"/>
            <a:ext cx="7148797" cy="4755033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207022"/>
      </p:ext>
    </p:extLst>
  </p:cSld>
  <p:clrMapOvr>
    <a:masterClrMapping/>
  </p:clrMapOvr>
  <p:transition spd="slow" advTm="782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 Утро»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«Утро» Э. Грига входит в состав первой сюиты «Пер </a:t>
            </a:r>
            <a:r>
              <a:rPr lang="ru-RU" dirty="0" err="1"/>
              <a:t>Гюнт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/>
              <a:t>В пьесе «Утро» яркая красочная живопись природы соединяется с тонким лиризмом. Пьеса строится на вариантном развитии одной пентатонной мелодии. Звучащая вначале поочередно у флейты и гобоя, она воспринимается как перекличка наигрышей свирели и рожка. Это создает ощущение широкого пространства, воздуха.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25391"/>
      </p:ext>
    </p:extLst>
  </p:cSld>
  <p:clrMapOvr>
    <a:masterClrMapping/>
  </p:clrMapOvr>
  <p:transition spd="slow" advTm="1656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</TotalTime>
  <Words>592</Words>
  <Application>Microsoft Office PowerPoint</Application>
  <PresentationFormat>Экран (4:3)</PresentationFormat>
  <Paragraphs>23</Paragraphs>
  <Slides>12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Эдвард Григ</vt:lpstr>
      <vt:lpstr>Биография</vt:lpstr>
      <vt:lpstr>Детство и юность</vt:lpstr>
      <vt:lpstr>Презентация PowerPoint</vt:lpstr>
      <vt:lpstr>Эдвард григ и музыка</vt:lpstr>
      <vt:lpstr>музыка</vt:lpstr>
      <vt:lpstr>Последние годы жизни</vt:lpstr>
      <vt:lpstr>Презентация PowerPoint</vt:lpstr>
      <vt:lpstr>« Утро»</vt:lpstr>
      <vt:lpstr>Презентация PowerPoint</vt:lpstr>
      <vt:lpstr> Какое же прекрасное « Утро»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Эдвард Григ</dc:title>
  <dc:creator>валера</dc:creator>
  <cp:lastModifiedBy>валера</cp:lastModifiedBy>
  <cp:revision>2</cp:revision>
  <dcterms:created xsi:type="dcterms:W3CDTF">2018-11-07T16:38:24Z</dcterms:created>
  <dcterms:modified xsi:type="dcterms:W3CDTF">2018-11-07T16:57:25Z</dcterms:modified>
</cp:coreProperties>
</file>