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D2B99BB-4870-4F0B-BEB6-A7A03F18BEB6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3E92F6-A4BB-40B9-BE85-4274A73DE78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33873"/>
      </p:ext>
    </p:extLst>
  </p:cSld>
  <p:clrMapOvr>
    <a:masterClrMapping/>
  </p:clrMapOvr>
  <p:transition spd="slow" advTm="10914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1856"/>
      </p:ext>
    </p:extLst>
  </p:cSld>
  <p:clrMapOvr>
    <a:masterClrMapping/>
  </p:clrMapOvr>
  <p:transition spd="slow" advTm="19202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    « В пещере горного короля»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0" b="171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i="1" dirty="0"/>
              <a:t>«В пещере горного короля» – самая узнаваемая мелодия Грига. Эта композиция была написана композитором в составе сюиты на пьесу Генрика Ибсена «Пер </a:t>
            </a:r>
            <a:r>
              <a:rPr lang="ru-RU" sz="1600" b="1" i="1" dirty="0" err="1"/>
              <a:t>Гюнт</a:t>
            </a:r>
            <a:r>
              <a:rPr lang="ru-RU" sz="1600" b="1" i="1" dirty="0"/>
              <a:t>» в 1876 году. К настоящему моменту мелодия пережила множество обработок эстрадными исполнителями и часто используется в качестве саундтрека к фильмам и рекламе. 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86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964">
        <p:circle/>
      </p:transition>
    </mc:Choice>
    <mc:Fallback>
      <p:transition spd="slow" advTm="159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Мелодия звучит сперва в нижнем регистре, повышается на </a:t>
            </a:r>
            <a:r>
              <a:rPr lang="ru-RU" sz="2000" dirty="0" smtClean="0"/>
              <a:t>пол октавы</a:t>
            </a:r>
            <a:r>
              <a:rPr lang="ru-RU" sz="2000" dirty="0"/>
              <a:t>, но снова возвращается в </a:t>
            </a:r>
            <a:r>
              <a:rPr lang="ru-RU" sz="2000" dirty="0" smtClean="0"/>
              <a:t>прежнюю тональность</a:t>
            </a:r>
            <a:r>
              <a:rPr lang="ru-RU" sz="2000" dirty="0"/>
              <a:t>. Тема начинается медленно, с каждым </a:t>
            </a:r>
            <a:r>
              <a:rPr lang="ru-RU" sz="2000" dirty="0" smtClean="0"/>
              <a:t> повторением</a:t>
            </a:r>
            <a:r>
              <a:rPr lang="ru-RU" sz="2000" dirty="0"/>
              <a:t> все больше ускоряется, и в конце </a:t>
            </a:r>
            <a:r>
              <a:rPr lang="ru-RU" sz="2000" dirty="0" smtClean="0"/>
              <a:t>срывается в</a:t>
            </a:r>
            <a:r>
              <a:rPr lang="ru-RU" sz="2000" dirty="0"/>
              <a:t> </a:t>
            </a:r>
            <a:r>
              <a:rPr lang="ru-RU" sz="2000" dirty="0" smtClean="0"/>
              <a:t>бурное</a:t>
            </a:r>
            <a:r>
              <a:rPr lang="ru-RU" sz="2000" dirty="0"/>
              <a:t> </a:t>
            </a:r>
            <a:r>
              <a:rPr lang="ru-RU" sz="2000" dirty="0" smtClean="0"/>
              <a:t>звучание. </a:t>
            </a:r>
            <a:r>
              <a:rPr lang="ru-RU" sz="2000" dirty="0"/>
              <a:t>Композиция, ее фрагменты и обработки часто используются в саундтреках к фильмам, </a:t>
            </a:r>
            <a:r>
              <a:rPr lang="ru-RU" sz="2000" dirty="0" smtClean="0"/>
              <a:t>телепередачам, компьютерным</a:t>
            </a:r>
            <a:r>
              <a:rPr lang="ru-RU" sz="2000" dirty="0"/>
              <a:t> играм, рекламным роликам </a:t>
            </a:r>
            <a:r>
              <a:rPr lang="ru-RU" sz="2000" dirty="0"/>
              <a:t> </a:t>
            </a:r>
            <a:r>
              <a:rPr lang="ru-RU" sz="2000" dirty="0" smtClean="0"/>
              <a:t> когда</a:t>
            </a:r>
            <a:r>
              <a:rPr lang="ru-RU" sz="2000" dirty="0"/>
              <a:t> требуется создать загадочную, слегка зловещую </a:t>
            </a:r>
            <a:r>
              <a:rPr lang="ru-RU" sz="2000" dirty="0" smtClean="0"/>
              <a:t>или слегка</a:t>
            </a:r>
            <a:r>
              <a:rPr lang="ru-RU" sz="2000" dirty="0"/>
              <a:t> ироничную </a:t>
            </a:r>
            <a:r>
              <a:rPr lang="ru-RU" sz="2000" dirty="0" smtClean="0"/>
              <a:t>атмосферу .Очень захватывающая композиция.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7704856" cy="17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31504"/>
      </p:ext>
    </p:extLst>
  </p:cSld>
  <p:clrMapOvr>
    <a:masterClrMapping/>
  </p:clrMapOvr>
  <p:transition spd="slow" advTm="20838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Утро»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244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573016"/>
            <a:ext cx="7391400" cy="804862"/>
          </a:xfrm>
        </p:spPr>
        <p:txBody>
          <a:bodyPr>
            <a:noAutofit/>
          </a:bodyPr>
          <a:lstStyle/>
          <a:p>
            <a:r>
              <a:rPr lang="ru-RU" sz="1600" dirty="0"/>
              <a:t>В произведении использованы звуки высокого регистра, изображающие сельскую местность и ее обитателей. Мы слышим легкую незатейливую мелодию, погружающую нас в состояние покоя и безмятежности и которая передает краски рассвета и пробуждение природы: в пьесе слышится щебетание птиц, шелест листьев. Постепенно звучание музыки усиливается, добавляются все новые краски, будто яркие лучи солнца пробиваются сквозь зеленые листья </a:t>
            </a:r>
            <a:r>
              <a:rPr lang="ru-RU" sz="1600" dirty="0" err="1" smtClean="0"/>
              <a:t>деревьевЗатем</a:t>
            </a:r>
            <a:r>
              <a:rPr lang="ru-RU" sz="1600" dirty="0" smtClean="0"/>
              <a:t> </a:t>
            </a:r>
            <a:r>
              <a:rPr lang="ru-RU" sz="1600" dirty="0"/>
              <a:t>мелодия вновь становится прозрачной, почти невесомой. Все утихает. </a:t>
            </a:r>
          </a:p>
        </p:txBody>
      </p:sp>
    </p:spTree>
    <p:extLst>
      <p:ext uri="{BB962C8B-B14F-4D97-AF65-F5344CB8AC3E}">
        <p14:creationId xmlns:p14="http://schemas.microsoft.com/office/powerpoint/2010/main" val="353887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279">
        <p:circle/>
      </p:transition>
    </mc:Choice>
    <mc:Fallback>
      <p:transition spd="slow" advTm="212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12691" cy="271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82621"/>
            <a:ext cx="2325624" cy="3180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59" y="3140968"/>
            <a:ext cx="4187957" cy="3140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054939"/>
      </p:ext>
    </p:extLst>
  </p:cSld>
  <p:clrMapOvr>
    <a:masterClrMapping/>
  </p:clrMapOvr>
  <p:transition spd="slow" advTm="16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</TotalTime>
  <Words>92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Презентация PowerPoint</vt:lpstr>
      <vt:lpstr>Презентация PowerPoint</vt:lpstr>
      <vt:lpstr>    « В пещере горного короля» </vt:lpstr>
      <vt:lpstr>Презентация PowerPoint</vt:lpstr>
      <vt:lpstr>« Утро»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4</cp:revision>
  <dcterms:created xsi:type="dcterms:W3CDTF">2018-11-07T13:42:01Z</dcterms:created>
  <dcterms:modified xsi:type="dcterms:W3CDTF">2018-11-07T14:22:03Z</dcterms:modified>
</cp:coreProperties>
</file>