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83%D0%B7%D1%8B%D0%BA%D0%B0" TargetMode="External"/><Relationship Id="rId13" Type="http://schemas.openxmlformats.org/officeDocument/2006/relationships/hyperlink" Target="https://ru.wikipedia.org/wiki/%D0%9A%D0%BE%D0%BD%D1%86%D0%B5%D1%80%D1%82_%D0%B4%D0%BB%D1%8F_%D1%84%D0%BE%D1%80%D1%82%D0%B5%D0%BF%D0%B8%D0%B0%D0%BD%D0%BE_%D1%81_%D0%BE%D1%80%D0%BA%D0%B5%D1%81%D1%82%D1%80%D0%BE%D0%BC_(%D0%93%D1%80%D0%B8%D0%B3)" TargetMode="External"/><Relationship Id="rId3" Type="http://schemas.openxmlformats.org/officeDocument/2006/relationships/hyperlink" Target="https://ru.wikipedia.org/wiki/1843" TargetMode="External"/><Relationship Id="rId7" Type="http://schemas.openxmlformats.org/officeDocument/2006/relationships/hyperlink" Target="https://ru.wikipedia.org/wiki/%D0%A0%D0%BE%D0%BC%D0%B0%D0%BD%D1%82%D0%B8%D0%B7%D0%BC" TargetMode="External"/><Relationship Id="rId12" Type="http://schemas.openxmlformats.org/officeDocument/2006/relationships/hyperlink" Target="https://ru.wikipedia.org/wiki/%D0%9F%D0%B5%D1%80_%D0%93%D1%8E%D0%BD%D1%82" TargetMode="External"/><Relationship Id="rId2" Type="http://schemas.openxmlformats.org/officeDocument/2006/relationships/hyperlink" Target="https://ru.wikipedia.org/wiki/15_%D0%B8%D1%8E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C%D0%BF%D0%BE%D0%B7%D0%B8%D1%82%D0%BE%D1%80" TargetMode="External"/><Relationship Id="rId11" Type="http://schemas.openxmlformats.org/officeDocument/2006/relationships/hyperlink" Target="https://ru.wikipedia.org/wiki/%D0%98%D0%B1%D1%81%D0%B5%D0%BD,_%D0%93%D0%B5%D0%BD%D1%80%D0%B8%D0%BA" TargetMode="External"/><Relationship Id="rId5" Type="http://schemas.openxmlformats.org/officeDocument/2006/relationships/hyperlink" Target="https://ru.wikipedia.org/wiki/%D0%9D%D0%BE%D1%80%D0%B2%D0%B5%D0%B3%D0%B8%D1%8F" TargetMode="External"/><Relationship Id="rId10" Type="http://schemas.openxmlformats.org/officeDocument/2006/relationships/hyperlink" Target="https://ru.wikipedia.org/wiki/%D0%94%D0%B8%D1%80%D0%B8%D0%B6%D1%91%D1%80" TargetMode="External"/><Relationship Id="rId4" Type="http://schemas.openxmlformats.org/officeDocument/2006/relationships/hyperlink" Target="https://ru.wikipedia.org/wiki/%D0%91%D0%B5%D1%80%D0%B3%D0%B5%D0%BD" TargetMode="External"/><Relationship Id="rId9" Type="http://schemas.openxmlformats.org/officeDocument/2006/relationships/hyperlink" Target="https://ru.wikipedia.org/wiki/%D0%9F%D0%B8%D0%B0%D0%BD%D0%B8%D1%81%D1%82" TargetMode="External"/><Relationship Id="rId1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Симфоническая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 э. </a:t>
            </a:r>
            <a:r>
              <a:rPr lang="ru-RU" dirty="0" err="1" smtClean="0"/>
              <a:t>грига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3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“Пер </a:t>
            </a:r>
            <a:r>
              <a:rPr lang="ru-RU" dirty="0" err="1"/>
              <a:t>Гюнт</a:t>
            </a:r>
            <a:r>
              <a:rPr lang="ru-RU" dirty="0"/>
              <a:t>” - величайшее творение двух норвежских мастеров – </a:t>
            </a:r>
            <a:r>
              <a:rPr lang="ru-RU" dirty="0" err="1"/>
              <a:t>Г.Ибсена</a:t>
            </a:r>
            <a:r>
              <a:rPr lang="ru-RU" dirty="0"/>
              <a:t> и </a:t>
            </a:r>
            <a:r>
              <a:rPr lang="ru-RU" dirty="0" err="1"/>
              <a:t>Э.Грига</a:t>
            </a:r>
            <a:r>
              <a:rPr lang="ru-RU" dirty="0"/>
              <a:t>. Не только тема, заложенная драматургом (трагедия личности, право на свободу, выбор собственного пути), но и потрясающая музыка композитора сделали это произведение бессмертным.</a:t>
            </a:r>
          </a:p>
          <a:p>
            <a:r>
              <a:rPr lang="ru-RU" dirty="0"/>
              <a:t>О его роли в мировом культурном наследии говорят неоднократные экранизации и театральные постановки на протяжении последних полутора столетий. Музыка к драме </a:t>
            </a:r>
            <a:r>
              <a:rPr lang="ru-RU" dirty="0" err="1"/>
              <a:t>Г.Ибсена</a:t>
            </a:r>
            <a:r>
              <a:rPr lang="ru-RU" dirty="0"/>
              <a:t> явилась одной из наиболее значительных творческих удач композитора. Она вошла за рамки прикладного жанра и обрела самостоятельную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27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Эдвард Григ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9800" y="2142067"/>
            <a:ext cx="4797426" cy="3649133"/>
          </a:xfrm>
        </p:spPr>
        <p:txBody>
          <a:bodyPr/>
          <a:lstStyle/>
          <a:p>
            <a:r>
              <a:rPr lang="ru-RU" b="1" dirty="0" err="1"/>
              <a:t>Э́двард</a:t>
            </a:r>
            <a:r>
              <a:rPr lang="ru-RU" b="1" dirty="0"/>
              <a:t> </a:t>
            </a:r>
            <a:r>
              <a:rPr lang="ru-RU" b="1" dirty="0" err="1"/>
              <a:t>Хагеруп</a:t>
            </a:r>
            <a:r>
              <a:rPr lang="ru-RU" b="1" dirty="0"/>
              <a:t> Григ</a:t>
            </a:r>
            <a:r>
              <a:rPr lang="ru-RU" dirty="0"/>
              <a:t> </a:t>
            </a:r>
            <a:r>
              <a:rPr lang="ru-RU" dirty="0" smtClean="0"/>
              <a:t>родился </a:t>
            </a:r>
            <a:r>
              <a:rPr lang="ru-RU" u="sng" dirty="0" smtClean="0">
                <a:hlinkClick r:id="rId2" tooltip="15 июня"/>
              </a:rPr>
              <a:t>15 </a:t>
            </a:r>
            <a:r>
              <a:rPr lang="ru-RU" u="sng" dirty="0">
                <a:hlinkClick r:id="rId2" tooltip="15 июня"/>
              </a:rPr>
              <a:t>июня</a:t>
            </a:r>
            <a:r>
              <a:rPr lang="ru-RU" dirty="0"/>
              <a:t> </a:t>
            </a:r>
            <a:r>
              <a:rPr lang="ru-RU" u="sng" dirty="0">
                <a:hlinkClick r:id="rId3" tooltip="1843"/>
              </a:rPr>
              <a:t>1843</a:t>
            </a:r>
            <a:r>
              <a:rPr lang="ru-RU" dirty="0"/>
              <a:t>, </a:t>
            </a:r>
            <a:r>
              <a:rPr lang="ru-RU" u="sng" dirty="0">
                <a:hlinkClick r:id="rId4" tooltip="Берген"/>
              </a:rPr>
              <a:t>Берген</a:t>
            </a:r>
            <a:r>
              <a:rPr lang="ru-RU" dirty="0"/>
              <a:t>, </a:t>
            </a:r>
            <a:r>
              <a:rPr lang="ru-RU" u="sng" dirty="0" smtClean="0">
                <a:hlinkClick r:id="rId5" tooltip="Норвегия"/>
              </a:rPr>
              <a:t>Норвегия</a:t>
            </a:r>
            <a:r>
              <a:rPr lang="ru-RU" dirty="0" smtClean="0"/>
              <a:t>— </a:t>
            </a:r>
            <a:r>
              <a:rPr lang="ru-RU" u="sng" dirty="0">
                <a:hlinkClick r:id="rId5" tooltip="Норвегия"/>
              </a:rPr>
              <a:t>норвежский</a:t>
            </a:r>
            <a:r>
              <a:rPr lang="ru-RU" dirty="0"/>
              <a:t> </a:t>
            </a:r>
            <a:r>
              <a:rPr lang="ru-RU" u="sng" dirty="0">
                <a:hlinkClick r:id="rId6" tooltip="Композитор"/>
              </a:rPr>
              <a:t>композитор</a:t>
            </a:r>
            <a:r>
              <a:rPr lang="ru-RU" dirty="0"/>
              <a:t> периода </a:t>
            </a:r>
            <a:r>
              <a:rPr lang="ru-RU" u="sng" dirty="0">
                <a:hlinkClick r:id="rId7" tooltip="Романтизм"/>
              </a:rPr>
              <a:t>романтизма</a:t>
            </a:r>
            <a:r>
              <a:rPr lang="ru-RU" dirty="0"/>
              <a:t>, </a:t>
            </a:r>
            <a:r>
              <a:rPr lang="ru-RU" u="sng" dirty="0">
                <a:hlinkClick r:id="rId8" tooltip="Музыка"/>
              </a:rPr>
              <a:t>музыкальный</a:t>
            </a:r>
            <a:r>
              <a:rPr lang="ru-RU" dirty="0"/>
              <a:t> деятель, </a:t>
            </a:r>
            <a:r>
              <a:rPr lang="ru-RU" u="sng" dirty="0">
                <a:hlinkClick r:id="rId9" tooltip="Пианист"/>
              </a:rPr>
              <a:t>пианист</a:t>
            </a:r>
            <a:r>
              <a:rPr lang="ru-RU" dirty="0"/>
              <a:t>, </a:t>
            </a:r>
            <a:r>
              <a:rPr lang="ru-RU" u="sng" dirty="0">
                <a:hlinkClick r:id="rId10" tooltip="Дирижёр"/>
              </a:rPr>
              <a:t>дирижёр</a:t>
            </a:r>
            <a:r>
              <a:rPr lang="ru-RU" dirty="0"/>
              <a:t>. Творчество Грига формировалось под воздействием норвежской народной культуры. </a:t>
            </a:r>
          </a:p>
          <a:p>
            <a:r>
              <a:rPr lang="ru-RU" dirty="0"/>
              <a:t>Среди самых известных произведений Грига — две сюиты из музыки к драме </a:t>
            </a:r>
            <a:r>
              <a:rPr lang="ru-RU" u="sng" dirty="0">
                <a:hlinkClick r:id="rId11" tooltip="Ибсен, Генрик"/>
              </a:rPr>
              <a:t>Генрика Ибсена</a:t>
            </a:r>
            <a:r>
              <a:rPr lang="ru-RU" dirty="0"/>
              <a:t> «</a:t>
            </a:r>
            <a:r>
              <a:rPr lang="ru-RU" u="sng" dirty="0">
                <a:hlinkClick r:id="rId12" tooltip="Пер Гюнт"/>
              </a:rPr>
              <a:t>Пер </a:t>
            </a:r>
            <a:r>
              <a:rPr lang="ru-RU" u="sng" dirty="0" err="1">
                <a:hlinkClick r:id="rId12" tooltip="Пер Гюнт"/>
              </a:rPr>
              <a:t>Гюнт</a:t>
            </a:r>
            <a:r>
              <a:rPr lang="ru-RU" dirty="0"/>
              <a:t>», </a:t>
            </a:r>
            <a:r>
              <a:rPr lang="ru-RU" u="sng" dirty="0">
                <a:hlinkClick r:id="rId13" tooltip="Концерт для фортепиано с оркестром (Григ)"/>
              </a:rPr>
              <a:t>концерт для фортепиано с оркестром</a:t>
            </a:r>
            <a:r>
              <a:rPr lang="ru-RU" dirty="0"/>
              <a:t>, скрипичные сонаты</a:t>
            </a:r>
            <a:endParaRPr lang="ru-RU" dirty="0"/>
          </a:p>
        </p:txBody>
      </p:sp>
      <p:sp>
        <p:nvSpPr>
          <p:cNvPr id="4" name="AutoShape 2" descr="Картинки по запросу эдвард григ"/>
          <p:cNvSpPr>
            <a:spLocks noChangeAspect="1" noChangeArrowheads="1"/>
          </p:cNvSpPr>
          <p:nvPr/>
        </p:nvSpPr>
        <p:spPr bwMode="auto">
          <a:xfrm>
            <a:off x="155575" y="-419100"/>
            <a:ext cx="676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966912"/>
            <a:ext cx="5499100" cy="4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57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Сюита « 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1" y="2142067"/>
            <a:ext cx="7683499" cy="3649133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сюита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r>
              <a:rPr lang="ru-RU" dirty="0"/>
              <a:t>Сюита – это музыкальное сочинение, состоящее из нескольких (4 и более) объединённых смыслом частей, но разных по характеру.</a:t>
            </a:r>
          </a:p>
          <a:p>
            <a:r>
              <a:rPr lang="ru-RU" dirty="0" smtClean="0"/>
              <a:t>В </a:t>
            </a:r>
            <a:r>
              <a:rPr lang="ru-RU" dirty="0"/>
              <a:t>1874 году Григ получил письмо от </a:t>
            </a:r>
            <a:r>
              <a:rPr lang="ru-RU" dirty="0" smtClean="0"/>
              <a:t>Ибсена( норвежский писатель)  </a:t>
            </a:r>
            <a:r>
              <a:rPr lang="ru-RU" dirty="0"/>
              <a:t>с предложением написать музыку к постановке драмы «Пер </a:t>
            </a:r>
            <a:r>
              <a:rPr lang="ru-RU" dirty="0" err="1"/>
              <a:t>Гюнт</a:t>
            </a:r>
            <a:r>
              <a:rPr lang="ru-RU" dirty="0"/>
              <a:t>». Это поучительная история о юноше, который покинул родной дом в надежде разбогатеть и найти свое счастье. Куда только не заносила его судьба! </a:t>
            </a:r>
          </a:p>
          <a:p>
            <a:r>
              <a:rPr lang="ru-RU" dirty="0" smtClean="0"/>
              <a:t>Григ </a:t>
            </a:r>
            <a:r>
              <a:rPr lang="ru-RU" dirty="0"/>
              <a:t>принял предложение Ибсена, и вскоре появилась музыка к драме, на основе которой композитор составил сюиту</a:t>
            </a:r>
            <a:r>
              <a:rPr lang="ru-RU" dirty="0" smtClean="0"/>
              <a:t>. Сюита состоит из нескольких музыкальных картин.</a:t>
            </a:r>
            <a:endParaRPr lang="ru-RU" dirty="0"/>
          </a:p>
          <a:p>
            <a:r>
              <a:rPr lang="ru-RU" dirty="0" smtClean="0"/>
              <a:t>Главный герой – Пер </a:t>
            </a:r>
            <a:r>
              <a:rPr lang="ru-RU" dirty="0" err="1" smtClean="0"/>
              <a:t>Гюнт</a:t>
            </a:r>
            <a:r>
              <a:rPr lang="ru-RU" dirty="0" smtClean="0"/>
              <a:t>  молодой, веселый парень.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1727200"/>
            <a:ext cx="3378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Он родился и вырос в северной стране, где холодное море и высокие горы, изрезанные глубокими </a:t>
            </a:r>
            <a:r>
              <a:rPr lang="ru-RU" dirty="0" smtClean="0"/>
              <a:t>ущельями. </a:t>
            </a:r>
            <a:r>
              <a:rPr lang="ru-RU" dirty="0"/>
              <a:t>Именно там и обитали сказочные жители норвежских легенд гномы, тролли и эльфы. А повелевал ими горный король. О чём нам рассказала эта музыка Эдварда Грига?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мальчик Пер попал к горному королю на праздник и увидел танцующих гномов, троллей и эльфов. А горный король застучал на него своим посохом, прогоняя из пещеры.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67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Гномы и горный король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7023099" cy="364913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скандинавских странах существуют сказки про злых духов - троллей. Это враждебные людям фантастические существа. Тролли строят в пещерах в горах целые дворцы. В пьесе </a:t>
            </a:r>
            <a:r>
              <a:rPr lang="ru-RU" dirty="0" err="1"/>
              <a:t>Э.Грига</a:t>
            </a:r>
            <a:r>
              <a:rPr lang="ru-RU" dirty="0"/>
              <a:t> «В пещере горного короля» из сюиты «Пер </a:t>
            </a:r>
            <a:r>
              <a:rPr lang="ru-RU" dirty="0" err="1"/>
              <a:t>Гюнт</a:t>
            </a:r>
            <a:r>
              <a:rPr lang="ru-RU" dirty="0"/>
              <a:t>» рассказывается о таких волшебных существах, изображается картина подземного царства троллей. </a:t>
            </a:r>
            <a:endParaRPr lang="ru-RU" dirty="0" smtClean="0"/>
          </a:p>
          <a:p>
            <a:r>
              <a:rPr lang="ru-RU" dirty="0"/>
              <a:t>Музыка страшная, таинственная, сказочная</a:t>
            </a:r>
            <a:r>
              <a:rPr lang="ru-RU" dirty="0" smtClean="0"/>
              <a:t>. В </a:t>
            </a:r>
            <a:r>
              <a:rPr lang="ru-RU" dirty="0"/>
              <a:t>начале пьесы музыка звучит тихо, издалека, низко, отрывисто, будто тролли крадутся. Постепенно звучность усиливается, одна и та же мелодия становится все громче, быстрее, будто тролли приближаются. В оркестре играют контрабасы, фаготы - низко, зловеще. Потом к ним присоединяются другие инструменты. Музыка похожа на марш, а в конце - на танец, суровый, фантастичный, мрачный, таинственный, зловещий. В конце пьесы слышатся колдовские заклинания и угрожающие выкрики. Таинственная горная сказочная природа изображается в этой музыке.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914400"/>
            <a:ext cx="43688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7937499" cy="3649133"/>
          </a:xfrm>
        </p:spPr>
        <p:txBody>
          <a:bodyPr/>
          <a:lstStyle/>
          <a:p>
            <a:r>
              <a:rPr lang="ru-RU" dirty="0"/>
              <a:t>Музыка Э. Грига воссоздает различные музыкальные образы северной природы. </a:t>
            </a:r>
          </a:p>
          <a:p>
            <a:r>
              <a:rPr lang="ru-RU" dirty="0" smtClean="0"/>
              <a:t>Композитор попытался создать картинку раннего утра.</a:t>
            </a:r>
          </a:p>
          <a:p>
            <a:r>
              <a:rPr lang="ru-RU" dirty="0"/>
              <a:t>Я </a:t>
            </a:r>
            <a:r>
              <a:rPr lang="ru-RU" dirty="0" smtClean="0"/>
              <a:t>услышала </a:t>
            </a:r>
            <a:r>
              <a:rPr lang="ru-RU" dirty="0"/>
              <a:t>в начале произведения музыкальную тему восхода солнца – звучала музыка величественная, вспыхивающая, яркая, она пульсирующая, как разливающиеся лучи солнца.</a:t>
            </a:r>
          </a:p>
          <a:p>
            <a:r>
              <a:rPr lang="ru-RU" dirty="0" smtClean="0"/>
              <a:t>Я услышала звуки </a:t>
            </a:r>
            <a:r>
              <a:rPr lang="ru-RU" dirty="0"/>
              <a:t>голосов птиц. Это звучит скрипка, она передает пение птиц.</a:t>
            </a:r>
          </a:p>
          <a:p>
            <a:r>
              <a:rPr lang="ru-RU" dirty="0"/>
              <a:t> В произведении Грига звучат тревожные ноты низкого регистра, это возможно проснулся какой – то хищный зверь.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368300"/>
            <a:ext cx="36449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4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Этой пьесой-пейзажем начинается первая сюита. В спектакле она звучала как воспоминание Пера о родине.</a:t>
            </a:r>
          </a:p>
          <a:p>
            <a:r>
              <a:rPr lang="ru-RU" dirty="0"/>
              <a:t>Мелодия, напоминающая незатейливый пастуший наигрыш, спокойна и светла, передаёт не только краски рассвета, но и то душевное настроение, которое возникает при виде восходящего солнца. В ней ощущается состояние покоя и безмятежности. Музыка рисует картину постепенного пробуждения природы – солнце, прорывающееся сквозь облака, нежное щебетание птиц, шелест ветра в листве,  журчание прозрачного родника.</a:t>
            </a:r>
          </a:p>
          <a:p>
            <a:r>
              <a:rPr lang="ru-RU" dirty="0"/>
              <a:t>Пьеса «Утро» - не только картина природы. Музыка никогда не ограничивается изображением каких-либо явлений жизни. Всегда в ней выражены чувства человека, его мысли и переживания. И в этой пьесе передано пробуждение восторга в душе человека, его восхищение красотой природы.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Шествие гномов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25600"/>
            <a:ext cx="6642099" cy="47624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Гномы - </a:t>
            </a:r>
            <a:r>
              <a:rPr lang="ru-RU" dirty="0"/>
              <a:t>это фантастические существа, некрасивые или даже уродливые карлики. В сказках говорится, что они охраняют богатства - клады с сокровищами, которые прячут под землёй. </a:t>
            </a:r>
            <a:endParaRPr lang="ru-RU" dirty="0" smtClean="0"/>
          </a:p>
          <a:p>
            <a:r>
              <a:rPr lang="ru-RU" dirty="0" smtClean="0"/>
              <a:t>Как мне кажется , что в пьесе рассказывается про злых гномов. Потому что музыка </a:t>
            </a:r>
            <a:r>
              <a:rPr lang="ru-RU" dirty="0"/>
              <a:t>таинственная, иногда страшная, злая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Средняя часть пьесы звучит волшебно и нежно. </a:t>
            </a:r>
            <a:r>
              <a:rPr lang="ru-RU" dirty="0"/>
              <a:t>Может быть, композитор хотел изобразить, как сверкают сокровища гномов, их сказочные богатства, которые хранятся в </a:t>
            </a:r>
            <a:r>
              <a:rPr lang="ru-RU" dirty="0" smtClean="0"/>
              <a:t>подземелье.</a:t>
            </a:r>
          </a:p>
          <a:p>
            <a:r>
              <a:rPr lang="ru-RU" dirty="0"/>
              <a:t>Музыка звучит светло, заворожённо, будто гномы, затаив дыхание, любуются своими богатствами, драгоценностями, рассматривают их. </a:t>
            </a:r>
            <a:r>
              <a:rPr lang="ru-RU" dirty="0" smtClean="0"/>
              <a:t>Потом </a:t>
            </a:r>
            <a:r>
              <a:rPr lang="ru-RU" dirty="0"/>
              <a:t>изображаются сокровища гномов. Музыка начинает мерцать, искриться, сверкать, поблёскивать и переливаться. </a:t>
            </a:r>
            <a:endParaRPr lang="ru-RU" dirty="0" smtClean="0"/>
          </a:p>
          <a:p>
            <a:r>
              <a:rPr lang="ru-RU" dirty="0" smtClean="0"/>
              <a:t>Но почему пьеса называется «Шествие гномов»</a:t>
            </a:r>
            <a:r>
              <a:rPr lang="en-US" dirty="0" smtClean="0"/>
              <a:t>?</a:t>
            </a:r>
            <a:r>
              <a:rPr lang="ru-RU" dirty="0" smtClean="0"/>
              <a:t> А потому, что она похожа на марш, но необычный и сказочный. </a:t>
            </a:r>
            <a:r>
              <a:rPr lang="ru-RU" dirty="0"/>
              <a:t>. Слышны внезапные, неожиданные акценты, прыжки, ужимки, будто гномы прихрамывают, ковыляют, даже подтанцовывают.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749300"/>
            <a:ext cx="46608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7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 Можно себе представить, что гномы движутся издалека, приближаются и удаляются. В начале музыка затаённая, сердитая, таинственная, колючая, отрывистая. </a:t>
            </a:r>
            <a:r>
              <a:rPr lang="ru-RU" dirty="0" smtClean="0"/>
              <a:t>Потом </a:t>
            </a:r>
            <a:r>
              <a:rPr lang="ru-RU" dirty="0"/>
              <a:t>становится очень яркой, зловещей, угрожающей, недовольной, темной, тяжёлой - гномы подошли совсем близко, видны даже их сердитые, страшноватые </a:t>
            </a:r>
            <a:r>
              <a:rPr lang="ru-RU" dirty="0" smtClean="0"/>
              <a:t>физиономии…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652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1210</TotalTime>
  <Words>845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Небеса</vt:lpstr>
      <vt:lpstr>Симфоническая сюита «Пер гюнт» э. грига</vt:lpstr>
      <vt:lpstr>Эдвард Григ</vt:lpstr>
      <vt:lpstr>Сюита « пер гюнт»</vt:lpstr>
      <vt:lpstr>Презентация PowerPoint</vt:lpstr>
      <vt:lpstr>Гномы и горный король</vt:lpstr>
      <vt:lpstr>утро</vt:lpstr>
      <vt:lpstr>Презентация PowerPoint</vt:lpstr>
      <vt:lpstr>Шествие гномов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Симфоническая сюита «Пер гюнт» э. грига</dc:title>
  <dc:creator>Пользователь</dc:creator>
  <cp:lastModifiedBy>Пользователь</cp:lastModifiedBy>
  <cp:revision>12</cp:revision>
  <dcterms:created xsi:type="dcterms:W3CDTF">2018-11-06T13:40:37Z</dcterms:created>
  <dcterms:modified xsi:type="dcterms:W3CDTF">2018-11-07T09:50:58Z</dcterms:modified>
</cp:coreProperties>
</file>