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ru.wikipedia.org/wiki/%D0%93%D1%80%D0%B8%D0%B3,_%D0%AD%D0%B4%D0%B2%D0%B0%D1%80%D0%B4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  <a:hlinkClick r:id="rId2" tooltip="Григ, Эдвард"/>
              </a:rPr>
              <a:t>Эдвард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  <a:hlinkClick r:id="rId2" tooltip="Григ, Эдвард"/>
              </a:rPr>
              <a:t>Григ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09600" y="3645023"/>
            <a:ext cx="2209800" cy="1363081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«УТРО»</a:t>
            </a:r>
          </a:p>
          <a:p>
            <a:pPr algn="ctr"/>
            <a:endParaRPr lang="ru-RU" sz="4400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pic>
        <p:nvPicPr>
          <p:cNvPr id="5" name="Рисунок 4" descr="Ð­Ð´Ð²Ð°ÑÐ´ ÐÑÐ¸Ð³ / Edvard Grie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20000">
            <a:off x="3497656" y="1177076"/>
            <a:ext cx="4644000" cy="39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404664"/>
            <a:ext cx="48782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Мелодия, напоминающая незатейливый пастуший наигрыш, спокойна и светла, передаёт не только краски рассвета, но и то душевное настроение, которое возникает при виде восходящего солнца. В ней ощущается состояние покоя и безмятежности. Музыка рисует картину постепенного пробуждения природы – солнце, прорывающееся сквозь облака, нежное щебетание птиц, шелест ветра в листве,  журчание прозрачного родника.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1052736"/>
            <a:ext cx="51663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Пьеса «Утро» - не только картина природы. Музыка никогда не ограничивается изображением каких-либо явлений жизни. Всегда в ней выражены чувства человека, его мысли и переживания. И в этой пьесе передано пробуждение восторга в душе человека, его восхищение красотой природы.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Чистые гармонические краски (трезвучие — основной вид гармонии), яркие, неожиданные в сопоставлении друг с другом (Е, </a:t>
            </a:r>
            <a:r>
              <a:rPr lang="ru-RU" dirty="0" err="1" smtClean="0"/>
              <a:t>Gis</a:t>
            </a:r>
            <a:r>
              <a:rPr lang="ru-RU" dirty="0" smtClean="0"/>
              <a:t>, Н), воспринимаются как краски в живописном пейзаже. При каждом новом повторе наигрыша появляются мелодические варианты, которые связывают сходные фразы в единую, мелодию. В насыщенном, широком по диапазону звучании струнной группы эта живописная музыка наполняется лиризмом, чувством радости, полноты жизнеощущения. Несколькими штрихами Григ в конце пьесы расширяет конкретно-образные ассоциации: соло валторны и ходы, близкие к звучанию охотничьих рогов, легкие трели флейт — все это воспринимается как лесные голоса на фоне тишины, покоя утренней природы (длительные фигурации; на </a:t>
            </a:r>
            <a:r>
              <a:rPr lang="ru-RU" i="1" dirty="0" err="1" smtClean="0"/>
              <a:t>pp</a:t>
            </a:r>
            <a:r>
              <a:rPr lang="ru-RU" dirty="0" smtClean="0"/>
              <a:t> у деревянных духовых инструментов в фа мажоре, у струнных в си-бемоль мажоре).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</TotalTime>
  <Words>226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Поток</vt:lpstr>
      <vt:lpstr>Эдвард Григ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Эдвард Григ</dc:title>
  <dc:creator>Денис Шадрин</dc:creator>
  <cp:lastModifiedBy>Денис Шадрин</cp:lastModifiedBy>
  <cp:revision>3</cp:revision>
  <dcterms:created xsi:type="dcterms:W3CDTF">2018-11-07T07:00:19Z</dcterms:created>
  <dcterms:modified xsi:type="dcterms:W3CDTF">2018-11-07T07:48:06Z</dcterms:modified>
</cp:coreProperties>
</file>