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3%D1%80%D0%B8%D0%B3,_%D0%AD%D0%B4%D0%B2%D0%B0%D1%80%D0%B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0%D0%B3%D0%BE%D1%82" TargetMode="External"/><Relationship Id="rId2" Type="http://schemas.openxmlformats.org/officeDocument/2006/relationships/hyperlink" Target="https://ru.wikipedia.org/wiki/%D0%92%D0%B8%D0%BE%D0%BB%D0%BE%D0%BD%D1%87%D0%B5%D0%BB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2%D0%B5%D0%BC%D0%BF_(%D0%BC%D1%83%D0%B7%D1%8B%D0%BA%D0%B0)" TargetMode="External"/><Relationship Id="rId5" Type="http://schemas.openxmlformats.org/officeDocument/2006/relationships/hyperlink" Target="https://ru.wikipedia.org/wiki/%D0%A4%D0%B0-%D0%B4%D0%B8%D0%B5%D0%B7_%D0%BC%D0%B0%D0%B6%D0%BE%D1%80" TargetMode="External"/><Relationship Id="rId4" Type="http://schemas.openxmlformats.org/officeDocument/2006/relationships/hyperlink" Target="https://ru.wikipedia.org/wiki/%D0%9A%D0%BE%D0%BD%D1%82%D1%80%D0%B0%D0%B1%D0%B0%D1%8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1%91%D1%82_%D1%88%D0%BC%D0%B5%D0%BB%D1%8F" TargetMode="External"/><Relationship Id="rId2" Type="http://schemas.openxmlformats.org/officeDocument/2006/relationships/hyperlink" Target="https://ru.wikipedia.org/wiki/Carmina_Burana_(%D0%9E%D1%80%D1%84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Rainbow" TargetMode="External"/><Relationship Id="rId4" Type="http://schemas.openxmlformats.org/officeDocument/2006/relationships/hyperlink" Target="https://ru.wikipedia.org/wiki/%D0%9D%D0%B0%D0%B9%D1%82,_%D0%9A%D1%8D%D0%BD%D0%B4%D0%B8%D1%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016223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" tooltip="Григ, Эдвард"/>
              </a:rPr>
              <a:t>Эдвард Григ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 пещере горного короля»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музыкальная иллюстрация к одному из эпизодов пьесы Ибсена. Странствуя, Пер </a:t>
            </a:r>
            <a:r>
              <a:rPr lang="ru-RU" sz="2800" dirty="0" err="1" smtClean="0"/>
              <a:t>Гюнт</a:t>
            </a:r>
            <a:r>
              <a:rPr lang="ru-RU" sz="2800" dirty="0" smtClean="0"/>
              <a:t> попадает в царство троллей - фантастических злых существ. В тронном зале собираются придворные горного короля – тролли, кобольды, гномы, чтобы праздновать свадьбу своей принцессы с Пером. Пер не подозревает об опасности и чуть не погибает в мрачной пещере, окружённый «духами тьмы».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6632"/>
            <a:ext cx="48782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 пещере горного короля» начинается с основной темы, написанной для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Виолончель"/>
              </a:rPr>
              <a:t>виолончели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Фагот"/>
              </a:rPr>
              <a:t>фагота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Контрабас"/>
              </a:rPr>
              <a:t>контрабаса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Мелодия звучит в нижнем регистре, затем повышается на квинту (до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Фа-диез мажор"/>
              </a:rPr>
              <a:t>фа-диез мажор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которая является доминантой) и снова возвращается в прежнюю тональность. Тема начинается медленно, с каждым повторением все больше ускоряется, и в конце срывается в бурное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tooltip="Темп (музыка)"/>
              </a:rPr>
              <a:t>престиссимо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4806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 пещере горного короля» стала, наряду с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Carmina Burana (Орф)"/>
              </a:rPr>
              <a:t>O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tooltip="Carmina Burana (Орф)"/>
              </a:rPr>
              <a:t>Fortuna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Карла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Полёт шмеля"/>
              </a:rPr>
              <a:t>Полётом шмеля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Римского-Корсакова, одной из самых узнаваемых классических тем. Она пережила десятки обработок эстрадными исполнителями.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 tooltip="Найт, Кэндис"/>
              </a:rPr>
              <a:t>Кэндис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Найт, Кэндис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 tooltip="Найт, Кэндис"/>
              </a:rPr>
              <a:t>Найт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даже написала текст для этой композиции (на английском языке), и она исполнялась как песня группой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5" tooltip="Rainbow"/>
              </a:rPr>
              <a:t>Rainbow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Текст этой песни является вольным пересказом фрагмента пьесы от имени Горного короля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Эдвард Григ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 Шадрин</dc:creator>
  <cp:lastModifiedBy>Денис Шадрин</cp:lastModifiedBy>
  <cp:revision>4</cp:revision>
  <dcterms:created xsi:type="dcterms:W3CDTF">2018-11-07T06:36:10Z</dcterms:created>
  <dcterms:modified xsi:type="dcterms:W3CDTF">2018-11-07T07:06:30Z</dcterms:modified>
</cp:coreProperties>
</file>