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5F0C6-7E3F-40D2-AD8B-B350F8AA5F98}" type="datetimeFigureOut">
              <a:rPr lang="ru-RU" smtClean="0"/>
              <a:t>07.11.2018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61FFD-4C88-45A6-B6EC-9801FA037D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5F0C6-7E3F-40D2-AD8B-B350F8AA5F98}" type="datetimeFigureOut">
              <a:rPr lang="ru-RU" smtClean="0"/>
              <a:t>07.11.2018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61FFD-4C88-45A6-B6EC-9801FA037D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5F0C6-7E3F-40D2-AD8B-B350F8AA5F98}" type="datetimeFigureOut">
              <a:rPr lang="ru-RU" smtClean="0"/>
              <a:t>07.11.2018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61FFD-4C88-45A6-B6EC-9801FA037D04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5F0C6-7E3F-40D2-AD8B-B350F8AA5F98}" type="datetimeFigureOut">
              <a:rPr lang="ru-RU" smtClean="0"/>
              <a:t>07.11.2018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61FFD-4C88-45A6-B6EC-9801FA037D0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5F0C6-7E3F-40D2-AD8B-B350F8AA5F98}" type="datetimeFigureOut">
              <a:rPr lang="ru-RU" smtClean="0"/>
              <a:t>07.11.2018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61FFD-4C88-45A6-B6EC-9801FA037D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5F0C6-7E3F-40D2-AD8B-B350F8AA5F98}" type="datetimeFigureOut">
              <a:rPr lang="ru-RU" smtClean="0"/>
              <a:t>07.11.2018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61FFD-4C88-45A6-B6EC-9801FA037D0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5F0C6-7E3F-40D2-AD8B-B350F8AA5F98}" type="datetimeFigureOut">
              <a:rPr lang="ru-RU" smtClean="0"/>
              <a:t>07.11.2018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61FFD-4C88-45A6-B6EC-9801FA037D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5F0C6-7E3F-40D2-AD8B-B350F8AA5F98}" type="datetimeFigureOut">
              <a:rPr lang="ru-RU" smtClean="0"/>
              <a:t>07.11.2018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61FFD-4C88-45A6-B6EC-9801FA037D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5F0C6-7E3F-40D2-AD8B-B350F8AA5F98}" type="datetimeFigureOut">
              <a:rPr lang="ru-RU" smtClean="0"/>
              <a:t>07.11.2018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61FFD-4C88-45A6-B6EC-9801FA037D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5F0C6-7E3F-40D2-AD8B-B350F8AA5F98}" type="datetimeFigureOut">
              <a:rPr lang="ru-RU" smtClean="0"/>
              <a:t>07.11.2018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61FFD-4C88-45A6-B6EC-9801FA037D04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5F0C6-7E3F-40D2-AD8B-B350F8AA5F98}" type="datetimeFigureOut">
              <a:rPr lang="ru-RU" smtClean="0"/>
              <a:t>07.11.2018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61FFD-4C88-45A6-B6EC-9801FA037D04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0FE5F0C6-7E3F-40D2-AD8B-B350F8AA5F98}" type="datetimeFigureOut">
              <a:rPr lang="ru-RU" smtClean="0"/>
              <a:t>07.11.2018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D061FFD-4C88-45A6-B6EC-9801FA037D04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2.wav"/><Relationship Id="rId7" Type="http://schemas.openxmlformats.org/officeDocument/2006/relationships/image" Target="../media/image5.jpg"/><Relationship Id="rId2" Type="http://schemas.microsoft.com/office/2007/relationships/media" Target="../media/media2.wav"/><Relationship Id="rId1" Type="http://schemas.openxmlformats.org/officeDocument/2006/relationships/tags" Target="../tags/tag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2.pn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2.pn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5" Type="http://schemas.openxmlformats.org/officeDocument/2006/relationships/image" Target="../media/image2.pn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Эдвард Григ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/>
              <a:t>(</a:t>
            </a:r>
            <a:r>
              <a:rPr lang="ru-RU" b="1" dirty="0"/>
              <a:t>1843—1907), норвежский композитор, пианист, дирижёр.</a:t>
            </a:r>
            <a:endParaRPr lang="ru-RU" dirty="0"/>
          </a:p>
        </p:txBody>
      </p:sp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44805"/>
      </p:ext>
    </p:extLst>
  </p:cSld>
  <p:clrMapOvr>
    <a:masterClrMapping/>
  </p:clrMapOvr>
  <p:transition spd="slow" advTm="6951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052736"/>
            <a:ext cx="2325624" cy="318058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700808"/>
            <a:ext cx="1969368" cy="283589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492896"/>
            <a:ext cx="2160240" cy="3161151"/>
          </a:xfrm>
          <a:prstGeom prst="rect">
            <a:avLst/>
          </a:prstGeom>
        </p:spPr>
      </p:pic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93492211"/>
      </p:ext>
    </p:extLst>
  </p:cSld>
  <p:clrMapOvr>
    <a:masterClrMapping/>
  </p:clrMapOvr>
  <p:transition spd="slow" advTm="14043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556792"/>
            <a:ext cx="8568952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fontAlgn="base"/>
            <a:r>
              <a:rPr lang="ru-RU" dirty="0"/>
              <a:t>Родился 15 июня 1843 г. в Бергене в семье дипломата. Первой учительницей музыки для Эдварда стала мать, получившая хорошее музыкальное образование.</a:t>
            </a:r>
          </a:p>
          <a:p>
            <a:pPr fontAlgn="base"/>
            <a:r>
              <a:rPr lang="ru-RU" dirty="0"/>
              <a:t>В 1858— 1862 гг. он обучался в Лейпцигской консерватории, а затем в 1863 г. стажировался в Копенгагене у датского композитора Н. Гаде. Здесь же Григ познакомился с Г. X. Андерсеном, на стихи которого написал несколько проникновенных романсов; знаменитый сказочник одним из первых оценил его самобытный талант.</a:t>
            </a:r>
          </a:p>
          <a:p>
            <a:pPr fontAlgn="base"/>
            <a:r>
              <a:rPr lang="ru-RU" dirty="0"/>
              <a:t>Композитор решил идти по пути пропаганды национальной норвежской музыки. Он положил в основу своего творчества народные мотивы и стал поистине национальным композитором. Впервые шаг в этом направлении был сделан в фортепианной сонате (1865 г.).</a:t>
            </a:r>
          </a:p>
          <a:p>
            <a:pPr fontAlgn="base"/>
            <a:r>
              <a:rPr lang="ru-RU" dirty="0"/>
              <a:t>Осенью 1866 г. Григ вернулся в Норвегию и поселился в </a:t>
            </a:r>
            <a:r>
              <a:rPr lang="ru-RU" dirty="0" err="1"/>
              <a:t>Кристиании</a:t>
            </a:r>
            <a:r>
              <a:rPr lang="ru-RU" dirty="0"/>
              <a:t> (ныне Осло).</a:t>
            </a:r>
          </a:p>
          <a:p>
            <a:pPr fontAlgn="base"/>
            <a:r>
              <a:rPr lang="ru-RU" dirty="0"/>
              <a:t>Большое значение имела для него дружба с драматургом и поэтом Б. </a:t>
            </a:r>
            <a:r>
              <a:rPr lang="ru-RU" dirty="0" err="1"/>
              <a:t>Бьёрнсоном</a:t>
            </a:r>
            <a:r>
              <a:rPr lang="ru-RU" dirty="0"/>
              <a:t>. На его стихи Григ сочинял романсы, на сюжеты пьес </a:t>
            </a:r>
            <a:r>
              <a:rPr lang="ru-RU" dirty="0" err="1"/>
              <a:t>Бьёрнсона</a:t>
            </a:r>
            <a:r>
              <a:rPr lang="ru-RU" dirty="0"/>
              <a:t> написал оперу «Улаф </a:t>
            </a:r>
            <a:r>
              <a:rPr lang="ru-RU" dirty="0" err="1"/>
              <a:t>Трюгвасон</a:t>
            </a:r>
            <a:r>
              <a:rPr lang="ru-RU" dirty="0"/>
              <a:t>» (осталась неоконченной) и музыку к постановке «</a:t>
            </a:r>
            <a:r>
              <a:rPr lang="ru-RU" dirty="0" err="1"/>
              <a:t>Сигурд</a:t>
            </a:r>
            <a:r>
              <a:rPr lang="ru-RU" dirty="0"/>
              <a:t> </a:t>
            </a:r>
            <a:r>
              <a:rPr lang="ru-RU" dirty="0" err="1"/>
              <a:t>Юрсальфар</a:t>
            </a:r>
            <a:r>
              <a:rPr lang="ru-RU" dirty="0"/>
              <a:t>» (1872 г</a:t>
            </a:r>
            <a:r>
              <a:rPr lang="ru-RU" dirty="0" smtClean="0"/>
              <a:t>.).</a:t>
            </a:r>
            <a:endParaRPr lang="ru-RU" dirty="0"/>
          </a:p>
        </p:txBody>
      </p:sp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243983"/>
      </p:ext>
    </p:extLst>
  </p:cSld>
  <p:clrMapOvr>
    <a:masterClrMapping/>
  </p:clrMapOvr>
  <p:transition spd="slow" advTm="22287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556792"/>
            <a:ext cx="8424936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fontAlgn="base"/>
            <a:r>
              <a:rPr lang="ru-RU" dirty="0" smtClean="0"/>
              <a:t>В </a:t>
            </a:r>
            <a:r>
              <a:rPr lang="ru-RU" dirty="0"/>
              <a:t>столице Норвегии Григ выступал и в качестве общественного деятеля — в 1871 г. он основал</a:t>
            </a:r>
            <a:br>
              <a:rPr lang="ru-RU" dirty="0"/>
            </a:br>
            <a:r>
              <a:rPr lang="ru-RU" dirty="0"/>
              <a:t>Музыкальное общество (ныне Филармоническое общество) и Музыкальную академию, которая явилась первым профессиональным музыкальным учебным заведением в Норвегии. К сожалению, через два года академия была закрыта из-за финансовых трудностей.</a:t>
            </a:r>
          </a:p>
          <a:p>
            <a:pPr fontAlgn="base"/>
            <a:r>
              <a:rPr lang="ru-RU" dirty="0"/>
              <a:t>В 1868 г. Григ создал одно из самых вдохновенных произведений — фортепианный концерт, который называли даже гимном Норвегии.</a:t>
            </a:r>
          </a:p>
          <a:p>
            <a:pPr fontAlgn="base"/>
            <a:r>
              <a:rPr lang="ru-RU" dirty="0"/>
              <a:t>В 1872 г. композитора избрали членом Шведской музыкальной академии.</a:t>
            </a:r>
          </a:p>
          <a:p>
            <a:pPr fontAlgn="base"/>
            <a:r>
              <a:rPr lang="ru-RU" dirty="0"/>
              <a:t>Спустя два года он переехал в родной Берген. Здесь была написана музыка к драме Г. Ибсена «Пер </a:t>
            </a:r>
            <a:r>
              <a:rPr lang="ru-RU" dirty="0" err="1"/>
              <a:t>Гюнт</a:t>
            </a:r>
            <a:r>
              <a:rPr lang="ru-RU" dirty="0"/>
              <a:t>» (1876 г., позднее переработана в две сюиты, 1888 и 1896 гг.). Григ считал это произведение «слишком норвежским», однако именно оно принесло ему мировую славу.</a:t>
            </a:r>
          </a:p>
          <a:p>
            <a:pPr fontAlgn="base"/>
            <a:r>
              <a:rPr lang="ru-RU" dirty="0"/>
              <a:t>В 1889 г. Григ стал членом Французской академии изящных искусств, в 1893 г. — почётным доктором Кембриджского университета, а в 1906 г. — Оксфордского.</a:t>
            </a:r>
          </a:p>
          <a:p>
            <a:pPr fontAlgn="base"/>
            <a:r>
              <a:rPr lang="ru-RU" dirty="0"/>
              <a:t>С 1885 г. он постоянно жил на своей вилле </a:t>
            </a:r>
            <a:r>
              <a:rPr lang="ru-RU" dirty="0" err="1"/>
              <a:t>Трольхау</a:t>
            </a:r>
            <a:r>
              <a:rPr lang="ru-RU" dirty="0"/>
              <a:t>-ген (Долина троллей) недалеко от Бергена на берегу фьорда.</a:t>
            </a:r>
          </a:p>
          <a:p>
            <a:pPr fontAlgn="base"/>
            <a:r>
              <a:rPr lang="ru-RU" dirty="0"/>
              <a:t>Скончался 4 сентября 1907 г.</a:t>
            </a:r>
          </a:p>
        </p:txBody>
      </p:sp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319543"/>
      </p:ext>
    </p:extLst>
  </p:cSld>
  <p:clrMapOvr>
    <a:masterClrMapping/>
  </p:clrMapOvr>
  <p:transition spd="slow" advTm="22825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242575"/>
      </p:ext>
    </p:extLst>
  </p:cSld>
  <p:clrMapOvr>
    <a:masterClrMapping/>
  </p:clrMapOvr>
  <p:transition spd="slow" advTm="10142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955800"/>
            <a:ext cx="7776864" cy="4353520"/>
          </a:xfrm>
          <a:prstGeom prst="rect">
            <a:avLst/>
          </a:prstGeom>
        </p:spPr>
      </p:pic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328583"/>
      </p:ext>
    </p:extLst>
  </p:cSld>
  <p:clrMapOvr>
    <a:masterClrMapping/>
  </p:clrMapOvr>
  <p:transition spd="slow" advTm="5688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844824"/>
            <a:ext cx="7488832" cy="4680520"/>
          </a:xfrm>
          <a:prstGeom prst="rect">
            <a:avLst/>
          </a:prstGeom>
        </p:spPr>
      </p:pic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144637"/>
      </p:ext>
    </p:extLst>
  </p:cSld>
  <p:clrMapOvr>
    <a:masterClrMapping/>
  </p:clrMapOvr>
  <p:transition spd="slow" advTm="5978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772816"/>
            <a:ext cx="8280920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 помощью пьесы «Утро» ощущается вся красота природы, я не думала что она бывает такая красивая. Очень замечательная музыка.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6066"/>
      </p:ext>
    </p:extLst>
  </p:cSld>
  <p:clrMapOvr>
    <a:masterClrMapping/>
  </p:clrMapOvr>
  <p:transition spd="slow" advTm="1056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4|3.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14</TotalTime>
  <Words>236</Words>
  <Application>Microsoft Office PowerPoint</Application>
  <PresentationFormat>Экран (4:3)</PresentationFormat>
  <Paragraphs>15</Paragraphs>
  <Slides>8</Slides>
  <Notes>0</Notes>
  <HiddenSlides>0</HiddenSlides>
  <MMClips>8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Волна</vt:lpstr>
      <vt:lpstr>Эдвард Григ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Эдвард Григ</dc:title>
  <dc:creator>валера</dc:creator>
  <cp:lastModifiedBy>валера</cp:lastModifiedBy>
  <cp:revision>2</cp:revision>
  <dcterms:created xsi:type="dcterms:W3CDTF">2018-11-07T05:19:02Z</dcterms:created>
  <dcterms:modified xsi:type="dcterms:W3CDTF">2018-11-07T05:33:47Z</dcterms:modified>
</cp:coreProperties>
</file>