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C623530-F52D-4225-AA16-CEF8316EBBC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49">
        <p:split orient="vert"/>
      </p:transition>
    </mc:Choice>
    <mc:Fallback>
      <p:transition spd="slow" advTm="104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90858"/>
      </p:ext>
    </p:extLst>
  </p:cSld>
  <p:clrMapOvr>
    <a:masterClrMapping/>
  </p:clrMapOvr>
  <p:transition spd="slow" advTm="117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799288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Эдвард Григ-один из самых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значимтельных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композиторов Норвегии., основатель ее национальной музыкальной школы.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Сюита « Пер </a:t>
            </a:r>
            <a:r>
              <a:rPr lang="ru-RU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Гюнт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» стала самым глубоким и художественно совершенным обобщением образа родины в творчестве Грига.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Композитор создал лирико-этическую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поъму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о Норвегии, воспел красоту ее природы, нарисовал причудливые сказочные образы.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206">
        <p:circle/>
      </p:transition>
    </mc:Choice>
    <mc:Fallback>
      <p:transition spd="slow" advTm="1520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2545088" cy="1908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64" y="370332"/>
            <a:ext cx="4679635" cy="3130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475" y="3429000"/>
            <a:ext cx="1822987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3425957" cy="1927101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4485"/>
      </p:ext>
    </p:extLst>
  </p:cSld>
  <p:clrMapOvr>
    <a:masterClrMapping/>
  </p:clrMapOvr>
  <p:transition spd="slow" advTm="1158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пьесе «Утро» основную мелодию играют два инструмента-флейта и гобой. Придавая композиции чистые гармоничные тона. Я слышу пения птиц. Музыка вначале тихая, спокойная, середина звучит восторженно, ярко. Так же слышен тембр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струйнных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инструментов-скрипки., и кажется что лучи солнца блещут и переливаются.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3475"/>
      </p:ext>
    </p:extLst>
  </p:cSld>
  <p:clrMapOvr>
    <a:masterClrMapping/>
  </p:clrMapOvr>
  <p:transition spd="slow" advTm="181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</TotalTime>
  <Words>101</Words>
  <Application>Microsoft Office PowerPoint</Application>
  <PresentationFormat>Экран (4:3)</PresentationFormat>
  <Paragraphs>4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2</cp:revision>
  <dcterms:created xsi:type="dcterms:W3CDTF">2018-11-07T04:52:25Z</dcterms:created>
  <dcterms:modified xsi:type="dcterms:W3CDTF">2018-11-07T05:11:16Z</dcterms:modified>
</cp:coreProperties>
</file>