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D4997A-EA4F-4F01-B0BD-63C610F49F7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FF4D46-5F0C-4891-8E87-23E072C636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brazovaka.ru/alpha/w/vagner-vilgelm-rixard-wagner-wilhelm-richard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obrazovaka.ru/alpha/b/betxoven-lyudvig-van-beethoven-ludwig-van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hyperlink" Target="https://obrazovaka.ru/alpha/c/shopen-frederik-chopin-frederic" TargetMode="External"/><Relationship Id="rId5" Type="http://schemas.openxmlformats.org/officeDocument/2006/relationships/hyperlink" Target="https://obrazovaka.ru/alpha/s/shubert-franc-schubert-franz" TargetMode="External"/><Relationship Id="rId4" Type="http://schemas.openxmlformats.org/officeDocument/2006/relationships/hyperlink" Target="https://obrazovaka.ru/alpha/b/bax-iogann-sebastyan-bach-johann-sebastian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hyperlink" Target="https://obrazovaka.ru/alpha/a/andersen-gans-xristian-andersen-hans-christi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4.png"/><Relationship Id="rId2" Type="http://schemas.microsoft.com/office/2007/relationships/media" Target="../media/media7.wav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23" y="685800"/>
            <a:ext cx="2603754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Эдвард Григ</a:t>
            </a:r>
            <a:endParaRPr lang="ru-RU" dirty="0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87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91">
        <p:dissolve/>
      </p:transition>
    </mc:Choice>
    <mc:Fallback>
      <p:transition spd="slow" advTm="609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2325624" cy="3180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3" y="689270"/>
            <a:ext cx="1743456" cy="275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00" y="4005064"/>
            <a:ext cx="3672408" cy="2304256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86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4"/>
    </mc:Choice>
    <mc:Fallback>
      <p:transition spd="slow" advTm="1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7509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Эдвард Григ родился в городе Берген в 1843 году в состоятельной семье. Предки Грига переехали в Норвегию еще в 1770 году и с тех пор все старшие мужчины в семье исполняли обязанности британских вице-консулов. Дед и отец композитора, а также мать были отличными музыкантами; самого Грига впервые посадили за инструмент в 4 года. В 12 лет будущий «гений норвежского романса» написал свое первое произведение, а после завершения учебы в  школе поступил в  Лейпцигскую консерваторию, основанную самим Мендельсоном. Там он учился с 1858 по 1862 год.</a:t>
            </a:r>
          </a:p>
          <a:p>
            <a:r>
              <a:rPr lang="ru-RU" sz="2000" dirty="0"/>
              <a:t>В Лейпциге, где в это время жили Р. Шуман и </a:t>
            </a:r>
            <a:r>
              <a:rPr lang="ru-RU" sz="2000" dirty="0" err="1">
                <a:hlinkClick r:id="rId4"/>
              </a:rPr>
              <a:t>И</a:t>
            </a:r>
            <a:r>
              <a:rPr lang="ru-RU" sz="2000" dirty="0">
                <a:hlinkClick r:id="rId4"/>
              </a:rPr>
              <a:t>. Бах</a:t>
            </a:r>
            <a:r>
              <a:rPr lang="ru-RU" sz="2000" dirty="0"/>
              <a:t>, Григ познакомился с творчеством таких гениальных композиторов, как </a:t>
            </a:r>
            <a:r>
              <a:rPr lang="ru-RU" sz="2000" dirty="0">
                <a:hlinkClick r:id="rId5"/>
              </a:rPr>
              <a:t>Шуберт</a:t>
            </a:r>
            <a:r>
              <a:rPr lang="ru-RU" sz="2000" dirty="0"/>
              <a:t>, </a:t>
            </a:r>
            <a:r>
              <a:rPr lang="ru-RU" sz="2000" dirty="0">
                <a:hlinkClick r:id="rId6"/>
              </a:rPr>
              <a:t>Шопен</a:t>
            </a:r>
            <a:r>
              <a:rPr lang="ru-RU" sz="2000" dirty="0"/>
              <a:t>, </a:t>
            </a:r>
            <a:r>
              <a:rPr lang="ru-RU" sz="2000" dirty="0">
                <a:hlinkClick r:id="rId7"/>
              </a:rPr>
              <a:t>Бетховен</a:t>
            </a:r>
            <a:r>
              <a:rPr lang="ru-RU" sz="2000" dirty="0"/>
              <a:t>, </a:t>
            </a:r>
            <a:r>
              <a:rPr lang="ru-RU" sz="2000" dirty="0">
                <a:hlinkClick r:id="rId8"/>
              </a:rPr>
              <a:t>Вагнер</a:t>
            </a:r>
            <a:r>
              <a:rPr lang="ru-RU" sz="2000" dirty="0"/>
              <a:t>, но все-таки более всех он выделял Р. Шумана. В его ранних произведениях чувствуется влияние этого композитора.</a:t>
            </a:r>
          </a:p>
          <a:p>
            <a:r>
              <a:rPr lang="ru-RU" sz="2000" dirty="0"/>
              <a:t>Начало творческого пути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2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719">
        <p14:reveal/>
      </p:transition>
    </mc:Choice>
    <mc:Fallback>
      <p:transition spd="slow" advTm="20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60648"/>
            <a:ext cx="849694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/>
              <a:t>В 1863 году Григ вернулся в родной город, но развивать успех и талант в маленьком Бергене было сложно, и он уехал жить и работать в Копенгаген. Именно там Григ начал задумываться о возрождении национальной скандинавской культуры. В 1864 году совместно с единомышленниками он основал общество «</a:t>
            </a:r>
            <a:r>
              <a:rPr lang="ru-RU" dirty="0" err="1"/>
              <a:t>Эвтерпа</a:t>
            </a:r>
            <a:r>
              <a:rPr lang="ru-RU" dirty="0"/>
              <a:t>», основной целью членов которого было знакомство норвежцев с произведениями скандинавских композиторов.</a:t>
            </a:r>
          </a:p>
          <a:p>
            <a:r>
              <a:rPr lang="ru-RU" dirty="0"/>
              <a:t>В это время музыкант активно работал и выпустил множество различных музыкальных произведений, в том числе и на сюжеты сказок </a:t>
            </a:r>
            <a:r>
              <a:rPr lang="ru-RU" dirty="0">
                <a:hlinkClick r:id="rId4"/>
              </a:rPr>
              <a:t>Г. Х. Андерсена</a:t>
            </a:r>
            <a:r>
              <a:rPr lang="ru-RU" dirty="0"/>
              <a:t>, Ан. Мунка и других.</a:t>
            </a:r>
          </a:p>
          <a:p>
            <a:r>
              <a:rPr lang="ru-RU" dirty="0"/>
              <a:t>В 1883 году Григу диагностировали туберкулез, сказался сырой и холодный климат Бергена. В этом же году от композитора ушла жена (отношения между ними усложнились после смерти от менингита их единственной дочери). Григ какое-то время жил один, но потом нашел в себе силы помириться с супругой и переехать жить на виллу </a:t>
            </a:r>
            <a:r>
              <a:rPr lang="ru-RU" dirty="0" err="1"/>
              <a:t>Тролльхауген</a:t>
            </a:r>
            <a:r>
              <a:rPr lang="ru-RU" dirty="0"/>
              <a:t>, построенную по его заказу и проекту.</a:t>
            </a:r>
          </a:p>
          <a:p>
            <a:r>
              <a:rPr lang="ru-RU" dirty="0"/>
              <a:t>В 1898 году им был организован фестиваль норвежской музыки в Бергене, который проводится и по сей день.</a:t>
            </a:r>
          </a:p>
          <a:p>
            <a:r>
              <a:rPr lang="ru-RU" dirty="0"/>
              <a:t>Умер композитор в 1907 году в своем родном Бергене от туберкулеза. Смерть была неожиданной, по всей Норвегии был объявлен траур. Похоронили Грига на берегу </a:t>
            </a:r>
            <a:r>
              <a:rPr lang="ru-RU" dirty="0" err="1"/>
              <a:t>фьёрда</a:t>
            </a:r>
            <a:r>
              <a:rPr lang="ru-RU" dirty="0"/>
              <a:t>, недалеко от его виллы, на лоне любимой им норвежской природы.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6130"/>
      </p:ext>
    </p:extLst>
  </p:cSld>
  <p:clrMapOvr>
    <a:masterClrMapping/>
  </p:clrMapOvr>
  <p:transition spd="slow" advTm="268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404664"/>
            <a:ext cx="828092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В пещере горного короля»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Премьера данной пьесы состоялась 24 февраля 1876 году  в Осле.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Композитор изображает две стихия-самого короля и его злые нравы. С помощью данной пьесы можно почувствовать дух норвежского народа.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Вначале звуки настороженны захватывающие дух, а затем стремительны..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Присуствует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страх.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Темп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пьсы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 медленно к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быстрему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Соло до вступление всего оркестра.</a:t>
            </a:r>
          </a:p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edvard_grig_-_v_peshchere_gornogo_korolya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877272"/>
            <a:ext cx="609600" cy="6096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5249"/>
      </p:ext>
    </p:extLst>
  </p:cSld>
  <p:clrMapOvr>
    <a:masterClrMapping/>
  </p:clrMapOvr>
  <p:transition spd="slow" advTm="1869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4572000" cy="266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033824" cy="26986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91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1"/>
    </mc:Choice>
    <mc:Fallback>
      <p:transition spd="slow" advTm="11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</TotalTime>
  <Words>227</Words>
  <Application>Microsoft Office PowerPoint</Application>
  <PresentationFormat>Экран (4:3)</PresentationFormat>
  <Paragraphs>18</Paragraphs>
  <Slides>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Эдвард Григ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</dc:title>
  <dc:creator>валера</dc:creator>
  <cp:lastModifiedBy>валера</cp:lastModifiedBy>
  <cp:revision>4</cp:revision>
  <dcterms:created xsi:type="dcterms:W3CDTF">2018-11-06T19:27:03Z</dcterms:created>
  <dcterms:modified xsi:type="dcterms:W3CDTF">2018-11-06T20:01:53Z</dcterms:modified>
</cp:coreProperties>
</file>