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ABF6-AF6A-4921-BE2A-B1D3ED839551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5239-9A27-46F1-B783-32ADD4C753D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ABF6-AF6A-4921-BE2A-B1D3ED839551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5239-9A27-46F1-B783-32ADD4C753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ABF6-AF6A-4921-BE2A-B1D3ED839551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5239-9A27-46F1-B783-32ADD4C753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ABF6-AF6A-4921-BE2A-B1D3ED839551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5239-9A27-46F1-B783-32ADD4C753D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ABF6-AF6A-4921-BE2A-B1D3ED839551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5239-9A27-46F1-B783-32ADD4C753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ABF6-AF6A-4921-BE2A-B1D3ED839551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5239-9A27-46F1-B783-32ADD4C753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ABF6-AF6A-4921-BE2A-B1D3ED839551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5239-9A27-46F1-B783-32ADD4C753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ABF6-AF6A-4921-BE2A-B1D3ED839551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5239-9A27-46F1-B783-32ADD4C753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ABF6-AF6A-4921-BE2A-B1D3ED839551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5239-9A27-46F1-B783-32ADD4C753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ABF6-AF6A-4921-BE2A-B1D3ED839551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5239-9A27-46F1-B783-32ADD4C753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ABF6-AF6A-4921-BE2A-B1D3ED839551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5239-9A27-46F1-B783-32ADD4C753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CC9ABF6-AF6A-4921-BE2A-B1D3ED839551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0695239-9A27-46F1-B783-32ADD4C753D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hyperlink" Target="https://ru.wikipedia.org/wiki/%D0%9E%D1%81%D0%BB%D0%BE" TargetMode="External"/><Relationship Id="rId5" Type="http://schemas.openxmlformats.org/officeDocument/2006/relationships/hyperlink" Target="https://ru.wikipedia.org/wiki/1876_%D0%B3%D0%BE%D0%B4" TargetMode="External"/><Relationship Id="rId4" Type="http://schemas.openxmlformats.org/officeDocument/2006/relationships/hyperlink" Target="https://ru.wikipedia.org/wiki/24_%D1%84%D0%B5%D0%B2%D1%80%D0%B0%D0%BB%D1%8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hyperlink" Target="https://ru.wikipedia.org/wiki/%D0%9E%D1%81%D0%BB%D0%BE" TargetMode="External"/><Relationship Id="rId5" Type="http://schemas.openxmlformats.org/officeDocument/2006/relationships/hyperlink" Target="https://ru.wikipedia.org/wiki/1876_%D0%B3%D0%BE%D0%B4" TargetMode="External"/><Relationship Id="rId4" Type="http://schemas.openxmlformats.org/officeDocument/2006/relationships/hyperlink" Target="https://ru.wikipedia.org/wiki/24_%D1%84%D0%B5%D0%B2%D1%80%D0%B0%D0%BB%D1%8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4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i="1" dirty="0" smtClean="0"/>
              <a:t>Эдвард Григ</a:t>
            </a:r>
            <a:endParaRPr lang="ru-RU" sz="4400" i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" r="79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6400" dirty="0"/>
              <a:t>Норвежский композитор периода романтизма, музыкальный деятель, пианист, дирижёр. Творчество Грига формировалось под воздействием норвежской народной культуры. Среди самых известных произведений Грига - две сюиты из музыки к драме Генрика Ибсена «Пер </a:t>
            </a:r>
            <a:r>
              <a:rPr lang="ru-RU" sz="6400" dirty="0" err="1"/>
              <a:t>Гюнт</a:t>
            </a:r>
            <a:r>
              <a:rPr lang="ru-RU" sz="6400" dirty="0"/>
              <a:t>», концерт для фортепиано с оркестром, скрипичные сонаты</a:t>
            </a:r>
            <a:r>
              <a:rPr lang="ru-RU" dirty="0"/>
              <a:t>. </a:t>
            </a:r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11406"/>
      </p:ext>
    </p:extLst>
  </p:cSld>
  <p:clrMapOvr>
    <a:masterClrMapping/>
  </p:clrMapOvr>
  <p:transition spd="slow" advTm="1339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85875"/>
            <a:ext cx="7620000" cy="4286250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7657"/>
      </p:ext>
    </p:extLst>
  </p:cSld>
  <p:clrMapOvr>
    <a:masterClrMapping/>
  </p:clrMapOvr>
  <p:transition spd="slow" advTm="906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12776"/>
            <a:ext cx="840084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Слушая данную композицию в душе наступает покой так приятно слушать эту пьесу. 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29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7955">
        <p:dissolve/>
      </p:transition>
    </mc:Choice>
    <mc:Fallback>
      <p:transition spd="slow" advTm="7955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 Смерть </a:t>
            </a:r>
            <a:r>
              <a:rPr lang="ru-RU" dirty="0" err="1" smtClean="0"/>
              <a:t>Озе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Пьеса</a:t>
            </a:r>
            <a:r>
              <a:rPr lang="ru-RU" sz="2400" dirty="0"/>
              <a:t> </a:t>
            </a:r>
            <a:r>
              <a:rPr lang="ru-RU" sz="2400" b="1" dirty="0"/>
              <a:t>«Смерть </a:t>
            </a:r>
            <a:r>
              <a:rPr lang="ru-RU" sz="2400" b="1" dirty="0" err="1"/>
              <a:t>Озе</a:t>
            </a:r>
            <a:r>
              <a:rPr lang="ru-RU" sz="2400" b="1" dirty="0"/>
              <a:t>»</a:t>
            </a:r>
            <a:r>
              <a:rPr lang="ru-RU" sz="2400" dirty="0"/>
              <a:t> </a:t>
            </a:r>
            <a:r>
              <a:rPr lang="ru-RU" sz="2400" dirty="0" smtClean="0"/>
              <a:t> содержит ноты </a:t>
            </a:r>
            <a:r>
              <a:rPr lang="ru-RU" sz="2400" dirty="0"/>
              <a:t>для </a:t>
            </a:r>
            <a:r>
              <a:rPr lang="ru-RU" sz="2400" dirty="0" smtClean="0"/>
              <a:t>фортепиано, рояль.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Композитор передает  </a:t>
            </a:r>
            <a:r>
              <a:rPr lang="ru-RU" sz="2400" dirty="0"/>
              <a:t>целую палитру чувств от сосредоточенности до отчаяния и безудержного порыва к осуществлению дальнего путешествия. Постепенно эмоциональная температура нарастает и доходит до кульминации с использованием хорала, как символа смерти и конечности человеческого пути. Но вдруг наступает тишина, сменяющаяся на тихую и удивительно светлую музыку. </a:t>
            </a:r>
            <a:endParaRPr lang="ru-RU" sz="2400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84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460">
        <p:fade/>
      </p:transition>
    </mc:Choice>
    <mc:Fallback>
      <p:transition spd="med" advTm="104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6671"/>
            <a:ext cx="6556980" cy="4752529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96709"/>
      </p:ext>
    </p:extLst>
  </p:cSld>
  <p:clrMapOvr>
    <a:masterClrMapping/>
  </p:clrMapOvr>
  <p:transition spd="slow" advTm="676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 Танец </a:t>
            </a:r>
            <a:r>
              <a:rPr lang="ru-RU" dirty="0" err="1" smtClean="0"/>
              <a:t>Анитры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Изящество этой оркестровой пьесы определяется </a:t>
            </a:r>
            <a:r>
              <a:rPr lang="ru-RU" sz="3600" dirty="0" err="1"/>
              <a:t>танцевальностью</a:t>
            </a:r>
            <a:r>
              <a:rPr lang="ru-RU" sz="3600" dirty="0"/>
              <a:t>, разнообразием штрихов струнной группы оркестра. Мелодия исполняется </a:t>
            </a:r>
            <a:r>
              <a:rPr lang="ru-RU" sz="3600" dirty="0" smtClean="0"/>
              <a:t>скрипками.</a:t>
            </a:r>
            <a:r>
              <a:rPr lang="ru-RU" sz="3600" dirty="0"/>
              <a:t> В этих капризных сменах настроений угадывается непостоянный, своевольный нрав восточной красавицы.</a:t>
            </a:r>
            <a:endParaRPr lang="ru-RU" sz="3600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9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8267">
        <p14:reveal/>
      </p:transition>
    </mc:Choice>
    <mc:Fallback>
      <p:transition spd="slow" advTm="182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344816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Прослушав данные композиции мне понравилось «Утро» она более подходит к моему характеру спокойная , тихая.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30560"/>
      </p:ext>
    </p:extLst>
  </p:cSld>
  <p:clrMapOvr>
    <a:masterClrMapping/>
  </p:clrMapOvr>
  <p:transition spd="slow" advTm="1173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20500"/>
      </p:ext>
    </p:extLst>
  </p:cSld>
  <p:clrMapOvr>
    <a:masterClrMapping/>
  </p:clrMapOvr>
  <p:transition spd="slow" advTm="8622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53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188">
        <p:split orient="vert"/>
      </p:transition>
    </mc:Choice>
    <mc:Fallback>
      <p:transition spd="slow" advTm="818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b="1" dirty="0"/>
              <a:t>Премьера состоялась </a:t>
            </a:r>
            <a:r>
              <a:rPr lang="ru-RU" b="1" dirty="0">
                <a:hlinkClick r:id="rId4" tooltip="24 февраля"/>
              </a:rPr>
              <a:t>24 февраля</a:t>
            </a:r>
            <a:r>
              <a:rPr lang="ru-RU" b="1" dirty="0"/>
              <a:t> </a:t>
            </a:r>
            <a:r>
              <a:rPr lang="ru-RU" b="1" dirty="0">
                <a:hlinkClick r:id="rId5" tooltip="1876 год"/>
              </a:rPr>
              <a:t>1876 года</a:t>
            </a:r>
            <a:r>
              <a:rPr lang="ru-RU" b="1" dirty="0"/>
              <a:t> в </a:t>
            </a:r>
            <a:r>
              <a:rPr lang="ru-RU" b="1" dirty="0">
                <a:hlinkClick r:id="rId6" tooltip="Осло"/>
              </a:rPr>
              <a:t>Осло</a:t>
            </a:r>
            <a:r>
              <a:rPr lang="ru-RU" b="1" dirty="0"/>
              <a:t>. Композиция является наиболее известным и узнаваемым произведением Грига и одной из самых популярных классических мелодий.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/>
              <a:t>Премьера состоялась </a:t>
            </a:r>
            <a:r>
              <a:rPr lang="ru-RU" b="1" dirty="0">
                <a:hlinkClick r:id="rId4" tooltip="24 февраля"/>
              </a:rPr>
              <a:t>24 февраля</a:t>
            </a:r>
            <a:r>
              <a:rPr lang="ru-RU" b="1" dirty="0"/>
              <a:t> </a:t>
            </a:r>
            <a:r>
              <a:rPr lang="ru-RU" b="1" dirty="0">
                <a:hlinkClick r:id="rId5" tooltip="1876 год"/>
              </a:rPr>
              <a:t>1876 года</a:t>
            </a:r>
            <a:r>
              <a:rPr lang="ru-RU" b="1" dirty="0"/>
              <a:t> в </a:t>
            </a:r>
            <a:r>
              <a:rPr lang="ru-RU" b="1" dirty="0">
                <a:hlinkClick r:id="rId6" tooltip="Осло"/>
              </a:rPr>
              <a:t>Осло</a:t>
            </a:r>
            <a:r>
              <a:rPr lang="ru-RU" b="1" dirty="0"/>
              <a:t>. Композиция является наиболее известным и узнаваемым произведением Грига и одной из самых популярных классических мелодий.</a:t>
            </a:r>
            <a:endParaRPr lang="ru-RU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«В </a:t>
            </a:r>
            <a:r>
              <a:rPr lang="ru-RU" dirty="0" err="1" smtClean="0"/>
              <a:t>пеЩЕРЕ</a:t>
            </a:r>
            <a:r>
              <a:rPr lang="ru-RU" dirty="0" smtClean="0"/>
              <a:t> ГОРНОГО КОРОЛЯ» , « Утро»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История создания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История создания </a:t>
            </a:r>
            <a:endParaRPr lang="ru-RU" dirty="0"/>
          </a:p>
        </p:txBody>
      </p:sp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22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3260">
        <p14:reveal/>
      </p:transition>
    </mc:Choice>
    <mc:Fallback>
      <p:transition spd="slow" advTm="132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b="1" dirty="0"/>
              <a:t>Премьера состоялась </a:t>
            </a:r>
            <a:r>
              <a:rPr lang="ru-RU" b="1" dirty="0">
                <a:hlinkClick r:id="rId4" tooltip="24 февраля"/>
              </a:rPr>
              <a:t>24 февраля</a:t>
            </a:r>
            <a:r>
              <a:rPr lang="ru-RU" b="1" dirty="0"/>
              <a:t> </a:t>
            </a:r>
            <a:r>
              <a:rPr lang="ru-RU" b="1" dirty="0">
                <a:hlinkClick r:id="rId5" tooltip="1876 год"/>
              </a:rPr>
              <a:t>1876 года</a:t>
            </a:r>
            <a:r>
              <a:rPr lang="ru-RU" b="1" dirty="0"/>
              <a:t> в </a:t>
            </a:r>
            <a:r>
              <a:rPr lang="ru-RU" b="1" dirty="0">
                <a:hlinkClick r:id="rId6" tooltip="Осло"/>
              </a:rPr>
              <a:t>Осло</a:t>
            </a:r>
            <a:r>
              <a:rPr lang="ru-RU" b="1" dirty="0"/>
              <a:t>. Композиция является наиболее известным и узнаваемым произведением Грига и одной из самых популярных классических мелодий.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/>
              <a:t>Премьера состоялась </a:t>
            </a:r>
            <a:r>
              <a:rPr lang="ru-RU" b="1" dirty="0">
                <a:hlinkClick r:id="rId4" tooltip="24 февраля"/>
              </a:rPr>
              <a:t>24 февраля</a:t>
            </a:r>
            <a:r>
              <a:rPr lang="ru-RU" b="1" dirty="0"/>
              <a:t> </a:t>
            </a:r>
            <a:r>
              <a:rPr lang="ru-RU" b="1" dirty="0">
                <a:hlinkClick r:id="rId5" tooltip="1876 год"/>
              </a:rPr>
              <a:t>1876 года</a:t>
            </a:r>
            <a:r>
              <a:rPr lang="ru-RU" b="1" dirty="0"/>
              <a:t> в </a:t>
            </a:r>
            <a:r>
              <a:rPr lang="ru-RU" b="1" dirty="0">
                <a:hlinkClick r:id="rId6" tooltip="Осло"/>
              </a:rPr>
              <a:t>Осло</a:t>
            </a:r>
            <a:r>
              <a:rPr lang="ru-RU" b="1" dirty="0"/>
              <a:t>. Композиция является наиболее известным и узнаваемым произведением Грига и одной из самых популярных классических мелодий.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 Смерть </a:t>
            </a:r>
            <a:r>
              <a:rPr lang="ru-RU" dirty="0" err="1" smtClean="0"/>
              <a:t>Озе</a:t>
            </a:r>
            <a:r>
              <a:rPr lang="ru-RU" dirty="0" smtClean="0"/>
              <a:t>», « Танец </a:t>
            </a:r>
            <a:r>
              <a:rPr lang="ru-RU" dirty="0" err="1" smtClean="0"/>
              <a:t>Анитры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История создания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История создания </a:t>
            </a:r>
            <a:endParaRPr lang="ru-RU" dirty="0"/>
          </a:p>
        </p:txBody>
      </p:sp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52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2769">
        <p14:reveal/>
      </p:transition>
    </mc:Choice>
    <mc:Fallback>
      <p:transition spd="slow" advTm="127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 в пещере горного короля»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Музыка </a:t>
            </a:r>
            <a:r>
              <a:rPr lang="ru-RU" dirty="0" smtClean="0"/>
              <a:t>образно </a:t>
            </a:r>
            <a:r>
              <a:rPr lang="ru-RU" dirty="0"/>
              <a:t>и ярко рисует фантастическое шествие.</a:t>
            </a:r>
          </a:p>
          <a:p>
            <a:pPr marL="0" indent="0">
              <a:buNone/>
            </a:pPr>
            <a:r>
              <a:rPr lang="ru-RU" dirty="0"/>
              <a:t>В основе пьесы – </a:t>
            </a:r>
            <a:r>
              <a:rPr lang="ru-RU" dirty="0" err="1" smtClean="0"/>
              <a:t>втема</a:t>
            </a:r>
            <a:r>
              <a:rPr lang="ru-RU" dirty="0" smtClean="0"/>
              <a:t>  </a:t>
            </a:r>
            <a:r>
              <a:rPr lang="ru-RU" dirty="0"/>
              <a:t>характере марша. Она несколько раз повторяется, оставаясь неизменной. Зато композитор каждый раз варьирует ее сопровождение.</a:t>
            </a:r>
          </a:p>
          <a:p>
            <a:pPr marL="0" indent="0">
              <a:buNone/>
            </a:pPr>
            <a:r>
              <a:rPr lang="ru-RU" dirty="0" smtClean="0"/>
              <a:t>Музыка </a:t>
            </a:r>
            <a:r>
              <a:rPr lang="ru-RU" dirty="0"/>
              <a:t>фантастична, загадочна, </a:t>
            </a:r>
            <a:r>
              <a:rPr lang="ru-RU" dirty="0" smtClean="0"/>
              <a:t>таинственна, захватывающая дух.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Постепенно мелодия переносится все выше, появляются более мелкие длительности, они вносят в движение некоторую суетливость. Звучность усиливается. Вступает весь оркестр. Ускоряется темп – к концу он становится очень быстрым. И, кажется, будто сказочные обитатели пещеры, точно подгоняемые неведомой силой, завертелись в стремительном вихре.</a:t>
            </a:r>
          </a:p>
          <a:p>
            <a:pPr marL="0" indent="0">
              <a:buNone/>
            </a:pPr>
            <a:r>
              <a:rPr lang="ru-RU" dirty="0"/>
              <a:t>Внезапно все прерывается резкими аккордами. Ещё дважды мелодия пытается возобновить свой неукротимый бег. Но настойчивые аккорды, словно повелительные жесты пещерного владыки, прекращают шествие. Мираж сказочной картины мгновенно исчезает.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45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6639">
        <p:circle/>
      </p:transition>
    </mc:Choice>
    <mc:Fallback>
      <p:transition spd="slow" advTm="1663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48880"/>
            <a:ext cx="4248472" cy="34187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558" y="260648"/>
            <a:ext cx="4695442" cy="2739008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56121"/>
      </p:ext>
    </p:extLst>
  </p:cSld>
  <p:clrMapOvr>
    <a:masterClrMapping/>
  </p:clrMapOvr>
  <p:transition spd="slow" advTm="844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5" y="332656"/>
            <a:ext cx="7272809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Слушая данную пьесу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присуствует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страх, сердце все больше захватывает дух.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Очень интересная композиция.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96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6894">
        <p14:flash/>
      </p:transition>
    </mc:Choice>
    <mc:Fallback>
      <p:transition spd="slow" advTm="68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 Утро»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sz="2800" dirty="0"/>
              <a:t>В произведении использованы звуки высокого регистра, изображающие сельскую местность и ее обитателей. Мы слышим легкую незатейливую мелодию, погружающую нас в состояние покоя и безмятежности и которая передает краски рассвета и пробуждение природы: в пьесе слышится щебетание птиц, шелест листьев. Постепенно звучание музыки усиливается, добавляются все новые краски, будто яркие лучи солнца пробиваются сквозь зеленые листья деревьев. </a:t>
            </a: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08580"/>
      </p:ext>
    </p:extLst>
  </p:cSld>
  <p:clrMapOvr>
    <a:masterClrMapping/>
  </p:clrMapOvr>
  <p:transition spd="slow" advTm="1796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42</TotalTime>
  <Words>298</Words>
  <Application>Microsoft Office PowerPoint</Application>
  <PresentationFormat>Экран (4:3)</PresentationFormat>
  <Paragraphs>28</Paragraphs>
  <Slides>15</Slides>
  <Notes>0</Notes>
  <HiddenSlides>0</HiddenSlides>
  <MMClips>15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Горизонт</vt:lpstr>
      <vt:lpstr>Эдвард Григ</vt:lpstr>
      <vt:lpstr>Презентация PowerPoint</vt:lpstr>
      <vt:lpstr>Презентация PowerPoint</vt:lpstr>
      <vt:lpstr>«В пеЩЕРЕ ГОРНОГО КОРОЛЯ» , « Утро»</vt:lpstr>
      <vt:lpstr>« Смерть Озе», « Танец Анитры»</vt:lpstr>
      <vt:lpstr>« в пещере горного короля» </vt:lpstr>
      <vt:lpstr>Презентация PowerPoint</vt:lpstr>
      <vt:lpstr>Презентация PowerPoint</vt:lpstr>
      <vt:lpstr>« Утро»</vt:lpstr>
      <vt:lpstr>Презентация PowerPoint</vt:lpstr>
      <vt:lpstr>Презентация PowerPoint</vt:lpstr>
      <vt:lpstr>« Смерть Озе»</vt:lpstr>
      <vt:lpstr>Презентация PowerPoint</vt:lpstr>
      <vt:lpstr>« Танец Анитры»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Эдвард Григ</dc:title>
  <dc:creator>валера</dc:creator>
  <cp:lastModifiedBy>валера</cp:lastModifiedBy>
  <cp:revision>5</cp:revision>
  <dcterms:created xsi:type="dcterms:W3CDTF">2018-11-06T18:32:27Z</dcterms:created>
  <dcterms:modified xsi:type="dcterms:W3CDTF">2018-11-06T19:14:27Z</dcterms:modified>
</cp:coreProperties>
</file>