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30" name="Picture 6" descr="https://ds04.infourok.ru/uploads/ex/022d/0011a1e4-5583cafd/1/img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7920880" cy="59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49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История создания музыкального </a:t>
            </a:r>
            <a:r>
              <a:rPr lang="ru-RU" dirty="0" smtClean="0"/>
              <a:t>произведения «Утро»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Вдохновленный образами драмы </a:t>
            </a:r>
            <a:r>
              <a:rPr lang="ru-RU" dirty="0"/>
              <a:t>«Пер </a:t>
            </a:r>
            <a:r>
              <a:rPr lang="ru-RU" dirty="0" err="1" smtClean="0"/>
              <a:t>Гюнт</a:t>
            </a:r>
            <a:r>
              <a:rPr lang="ru-RU" dirty="0" smtClean="0"/>
              <a:t>» в 1874 г. </a:t>
            </a:r>
            <a:r>
              <a:rPr lang="ru-RU" dirty="0" err="1" smtClean="0"/>
              <a:t>Э.Григ</a:t>
            </a:r>
            <a:r>
              <a:rPr lang="ru-RU" dirty="0" smtClean="0"/>
              <a:t> написал к ней музыку. </a:t>
            </a:r>
          </a:p>
          <a:p>
            <a:r>
              <a:rPr lang="ru-RU" dirty="0"/>
              <a:t>«Пер </a:t>
            </a:r>
            <a:r>
              <a:rPr lang="ru-RU" dirty="0" err="1"/>
              <a:t>Гюнт</a:t>
            </a:r>
            <a:r>
              <a:rPr lang="ru-RU" dirty="0"/>
              <a:t>»- пьеса выдающегося норвежского драматурга, соотечественника Грига, Генриха Ибсена. Герой драмы, крестьянин Пер </a:t>
            </a:r>
            <a:r>
              <a:rPr lang="ru-RU" dirty="0" err="1"/>
              <a:t>Гюнт</a:t>
            </a:r>
            <a:r>
              <a:rPr lang="ru-RU" dirty="0"/>
              <a:t> покидает родную деревню и отправляется в дальние странствия.</a:t>
            </a:r>
            <a:endParaRPr lang="ru-RU" dirty="0" smtClean="0"/>
          </a:p>
          <a:p>
            <a:r>
              <a:rPr lang="ru-RU" dirty="0" smtClean="0"/>
              <a:t>Композитор воспел суровую и прекрасную природу Норвегии, фантастику и старинный быт, простые и искренние человеческие чувства. Красота музыки и ее национальное своеобразие обессмертили произведение Грига.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9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«Музыкальные </a:t>
            </a:r>
            <a:r>
              <a:rPr lang="ru-RU" dirty="0"/>
              <a:t>краски»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Нежные краски утренней зари и мягкость их переливов, картины пробуждения природы не раз привлекали внимание композиторов. Выразительные возможности музыки позволяют воспроизвести это в звуках. Пьеса Грига "Утро" - один из наиболее поэтичных музыкальных пейзажей. Ее музыка передает не только краски рассвета, но и то душевное настроение, которое возникает при виде восходящего солнца. В ней ощущается состояние покоя и безмятежности. В основе пьесы лежит небольшой мотив. Он напоминает пастушеский наигрыш и исполняется поочередно флейтой и гобоем.</a:t>
            </a:r>
          </a:p>
          <a:p>
            <a:pPr fontAlgn="base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Композитор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умело использует регистровые и тембровые краски, приемы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звукоизобразительности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Музыка рисует картину постепенного пробуждения природы - солнце, прорывающееся сквозь облака, нежное щебетание птиц, шелест ветра в листве, журчание прозрачного родника. "Утро" Грига - один из лучших образцов пасторальной музыки. Очень любил это произведение великий русский писатель Алексей Максимович Горький. "Слушая Грига, - говорил он, - видишь чудесные картины северной природы: туманное утро, солнечные лужайки, фьорды и скалы, мирное пастбище, тихий ручеек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...".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6083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пьесе «Утро» яркая красочная живопись природы соединяется с тонким лиризмом. Пьеса строится на вариантном развитии одной пентатонной мелодии. Звучащая вначале поочередно у флейты и гобоя, она воспринимается как перекличка наигрышей свирели и рожка. Это создает ощущение широкого пространства, воздуха.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00200"/>
            <a:ext cx="7920880" cy="4525963"/>
          </a:xfrm>
        </p:spPr>
      </p:pic>
    </p:spTree>
    <p:extLst>
      <p:ext uri="{BB962C8B-B14F-4D97-AF65-F5344CB8AC3E}">
        <p14:creationId xmlns:p14="http://schemas.microsoft.com/office/powerpoint/2010/main" val="269360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Музыка мягкая, светлая, песенная. Композитор изобразил картину раннего тёплого утра, как постепенно всходит солнце, мягко освещая своими лучами всё вокруг. Вместе с восходом солнца пробуждается вся природа, и птицы возвещают об этом. Пение птиц в музыке изображается звуками флейты 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гобоя. Несколькими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штрихами Григ в конце пьесы расширяет конкретно-образные ассоциации: соло валторны и ходы, близкие к звучанию охотничьих рогов, легкие трели флейт - все это воспринимается, как лесные голоса на фоне тишины, покоя утренней </a:t>
            </a:r>
            <a:r>
              <a:rPr lang="ru-RU" sz="1100">
                <a:latin typeface="Times New Roman" pitchFamily="18" charset="0"/>
                <a:cs typeface="Times New Roman" pitchFamily="18" charset="0"/>
              </a:rPr>
              <a:t>природы</a:t>
            </a:r>
            <a:r>
              <a:rPr lang="ru-RU" sz="110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1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00200"/>
            <a:ext cx="7704855" cy="4525963"/>
          </a:xfrm>
        </p:spPr>
      </p:pic>
    </p:spTree>
    <p:extLst>
      <p:ext uri="{BB962C8B-B14F-4D97-AF65-F5344CB8AC3E}">
        <p14:creationId xmlns:p14="http://schemas.microsoft.com/office/powerpoint/2010/main" val="394230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403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</vt:lpstr>
      <vt:lpstr>История создания музыкального произведения «Утро»</vt:lpstr>
      <vt:lpstr>«Музыкальные краски»</vt:lpstr>
      <vt:lpstr>В пьесе «Утро» яркая красочная живопись природы соединяется с тонким лиризмом. Пьеса строится на вариантном развитии одной пентатонной мелодии. Звучащая вначале поочередно у флейты и гобоя, она воспринимается как перекличка наигрышей свирели и рожка. Это создает ощущение широкого пространства, воздуха. </vt:lpstr>
      <vt:lpstr>Музыка мягкая, светлая, песенная. Композитор изобразил картину раннего тёплого утра, как постепенно всходит солнце, мягко освещая своими лучами всё вокруг. Вместе с восходом солнца пробуждается вся природа, и птицы возвещают об этом. Пение птиц в музыке изображается звуками флейты и гобоя. Несколькими штрихами Григ в конце пьесы расширяет конкретно-образные ассоциации: соло валторны и ходы, близкие к звучанию охотничьих рогов, легкие трели флейт - все это воспринимается, как лесные голоса на фоне тишины, покоя утренней природы.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Азамат</dc:creator>
  <cp:lastModifiedBy>Азамат</cp:lastModifiedBy>
  <cp:revision>6</cp:revision>
  <dcterms:created xsi:type="dcterms:W3CDTF">2018-11-06T17:55:17Z</dcterms:created>
  <dcterms:modified xsi:type="dcterms:W3CDTF">2018-11-06T18:58:46Z</dcterms:modified>
</cp:coreProperties>
</file>