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2" r:id="rId10"/>
    <p:sldId id="263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0029-A669-4678-B39E-FB4CEFA04CBE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D1FFC-4FAB-415C-B032-9485CC55C9B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0029-A669-4678-B39E-FB4CEFA04CBE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1FFC-4FAB-415C-B032-9485CC55C9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0029-A669-4678-B39E-FB4CEFA04CBE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1FFC-4FAB-415C-B032-9485CC55C9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BA0029-A669-4678-B39E-FB4CEFA04CBE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45D1FFC-4FAB-415C-B032-9485CC55C9B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0029-A669-4678-B39E-FB4CEFA04CBE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1FFC-4FAB-415C-B032-9485CC55C9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0029-A669-4678-B39E-FB4CEFA04CBE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1FFC-4FAB-415C-B032-9485CC55C9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1FFC-4FAB-415C-B032-9485CC55C9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0029-A669-4678-B39E-FB4CEFA04CBE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0029-A669-4678-B39E-FB4CEFA04CBE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1FFC-4FAB-415C-B032-9485CC55C9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0029-A669-4678-B39E-FB4CEFA04CBE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1FFC-4FAB-415C-B032-9485CC55C9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BA0029-A669-4678-B39E-FB4CEFA04CBE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5D1FFC-4FAB-415C-B032-9485CC55C9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0029-A669-4678-B39E-FB4CEFA04CBE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D1FFC-4FAB-415C-B032-9485CC55C9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BA0029-A669-4678-B39E-FB4CEFA04CBE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45D1FFC-4FAB-415C-B032-9485CC55C9B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push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573016"/>
            <a:ext cx="3848472" cy="1921768"/>
          </a:xfrm>
        </p:spPr>
        <p:txBody>
          <a:bodyPr/>
          <a:lstStyle/>
          <a:p>
            <a:r>
              <a:rPr lang="ru-RU" dirty="0" smtClean="0"/>
              <a:t>1843г.-1907г.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Эдвард Григ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55756"/>
            <a:ext cx="2325624" cy="318058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50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50" advClick="0" advTm="9260">
        <p:push dir="u"/>
      </p:transition>
    </mc:Choice>
    <mc:Fallback>
      <p:transition advClick="0" advTm="926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20880" cy="5904656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57594"/>
      </p:ext>
    </p:extLst>
  </p:cSld>
  <p:clrMapOvr>
    <a:masterClrMapping/>
  </p:clrMapOvr>
  <p:transition spd="slow" advClick="0" advTm="719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Сам композитор образно говорил, что в этой музыке он хотел изобразить «солнце сквозь облака». Какими разноцветными, нежными и яркими красками-звуками нарисовал Григ эту чудесную картину. В конце музыка опять звучит, успокоено, заворожено, мечтательно и нежно. Несколькими штрихами Григ в конце пьесы расширяет конкретно-образные </a:t>
            </a:r>
            <a:br>
              <a:rPr lang="ru-RU" sz="2400" i="1" dirty="0"/>
            </a:br>
            <a:r>
              <a:rPr lang="ru-RU" sz="2400" i="1" dirty="0"/>
              <a:t>ассоциации: соло </a:t>
            </a:r>
            <a:r>
              <a:rPr lang="ru-RU" sz="2400" b="1" i="1" dirty="0"/>
              <a:t>валторны</a:t>
            </a:r>
            <a:r>
              <a:rPr lang="ru-RU" sz="2400" i="1" dirty="0"/>
              <a:t> и ходы, близкие к звучанию охотничьих рожков, легкие трели флейт - всё это воспринимается как лесные </a:t>
            </a:r>
            <a:br>
              <a:rPr lang="ru-RU" sz="2400" i="1" dirty="0"/>
            </a:br>
            <a:r>
              <a:rPr lang="ru-RU" sz="2400" i="1" dirty="0"/>
              <a:t>голоса, щебет птиц на фоне тишины, покоя утренней природы. </a:t>
            </a:r>
            <a:r>
              <a:rPr lang="ru-RU" sz="2400" i="1" dirty="0" smtClean="0"/>
              <a:t>В «Утре</a:t>
            </a:r>
            <a:r>
              <a:rPr lang="ru-RU" sz="2400" i="1" dirty="0"/>
              <a:t>» Грига яркая красочная живопись природы соединяется с </a:t>
            </a:r>
            <a:br>
              <a:rPr lang="ru-RU" sz="2400" i="1" dirty="0"/>
            </a:br>
            <a:r>
              <a:rPr lang="ru-RU" sz="2400" i="1" dirty="0"/>
              <a:t>тонким лиризмом музыки.</a:t>
            </a:r>
            <a:endParaRPr lang="ru-RU" sz="24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12116"/>
      </p:ext>
    </p:extLst>
  </p:cSld>
  <p:clrMapOvr>
    <a:masterClrMapping/>
  </p:clrMapOvr>
  <p:transition spd="slow" advClick="0" advTm="3076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1" y="548680"/>
            <a:ext cx="8136904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Утро какая прекрасная пара… Эдвард Григ так ярко красочно описал все </a:t>
            </a:r>
            <a:r>
              <a:rPr lang="ru-RU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это..Слушая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данную композицию мне захотелось каждое утро смотреть в окно и наблюдать за природой. Очень затрагивающая пьеса.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43222"/>
      </p:ext>
    </p:extLst>
  </p:cSld>
  <p:clrMapOvr>
    <a:masterClrMapping/>
  </p:clrMapOvr>
  <p:transition spd="slow" advClick="0" advTm="113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Эдвард Григ - норвежский </a:t>
            </a:r>
            <a:r>
              <a:rPr lang="ru-RU" sz="2400" dirty="0" smtClean="0"/>
              <a:t>композитор. </a:t>
            </a:r>
            <a:r>
              <a:rPr lang="ru-RU" sz="2400" dirty="0"/>
              <a:t>Он взращивал свой талант под чутким руководством матери, а затем и других знаменитых музыкантов. Судьба подарила ему множество знакомств с лучшими людьми того времени, и он занял достойное место рядом с ними в истории мировой и скандинавской культуры. Творческая и личная жизнь Эдварда была тесно связана с тяжёлыми препятствиями, но Григ не отступал ни на шаг от своей цели. И терпение его было вознаграждено громкой славой ярчайшего представителя норвежской музыкальной традиции. Но Григ был скромен, предпочитая уединенное наслаждение природой и музыкой в усадьбе недалеко от места своего рождения.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63978"/>
      </p:ext>
    </p:extLst>
  </p:cSld>
  <p:clrMapOvr>
    <a:masterClrMapping/>
  </p:clrMapOvr>
  <p:transition spd="slow" advClick="0" advTm="2597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Отец Эдварда  Грига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Происходил из Шотландии. В Бергене  он исполнял обязанности   британского вице-консула.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5" b="17915"/>
          <a:stretch>
            <a:fillRect/>
          </a:stretch>
        </p:blipFill>
        <p:spPr>
          <a:xfrm>
            <a:off x="467544" y="476672"/>
            <a:ext cx="6019800" cy="5562600"/>
          </a:xfrm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5671710"/>
      </p:ext>
    </p:extLst>
  </p:cSld>
  <p:clrMapOvr>
    <a:masterClrMapping/>
  </p:clrMapOvr>
  <p:transition spd="slow" advClick="0" advTm="1063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Мать Эдварда Грига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7" b="18427"/>
          <a:stretch>
            <a:fillRect/>
          </a:stretch>
        </p:blipFill>
        <p:spPr>
          <a:xfrm>
            <a:off x="467544" y="404664"/>
            <a:ext cx="601980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Гесина</a:t>
            </a:r>
            <a:r>
              <a:rPr lang="ru-RU" dirty="0" smtClean="0"/>
              <a:t> </a:t>
            </a:r>
            <a:r>
              <a:rPr lang="ru-RU" dirty="0"/>
              <a:t>Григ (девичья фамилия </a:t>
            </a:r>
            <a:r>
              <a:rPr lang="ru-RU" dirty="0" err="1"/>
              <a:t>Хагеруп</a:t>
            </a:r>
            <a:r>
              <a:rPr lang="ru-RU" dirty="0"/>
              <a:t>), родом происходила из зажиточной семьи, была талантливой пианисткой. Игре на инструменте она училась у немецкого композитора Альберта </a:t>
            </a:r>
            <a:r>
              <a:rPr lang="ru-RU" dirty="0" err="1"/>
              <a:t>Метфесселя</a:t>
            </a:r>
            <a:r>
              <a:rPr lang="ru-RU" dirty="0"/>
              <a:t>. До замужества она выступала в Лондоне, а став женой и матерью, занялась воспитанием детей и ведением домашнего хозяйства.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76105"/>
      </p:ext>
    </p:extLst>
  </p:cSld>
  <p:clrMapOvr>
    <a:masterClrMapping/>
  </p:clrMapOvr>
  <p:transition spd="slow" advClick="0" advTm="1376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Семья Григ была обеспеченной и культурной. Как и полагалось в таких семействах, детей рано начали обучать музыке. Эдвард – четвёртый ребёнок из пятерых детей Григов, у него были ещё брат и три сестрёнки. Учила музыке их мама, которая обожала музицировать в свободное время, исполняя за роялем произведения Вебера, Моцарта и Шопена. По выходным она собирала дома музыкальные вечера, так что вполне можно сказать, что детей музыка окружала с самого рождения.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55643"/>
      </p:ext>
    </p:extLst>
  </p:cSld>
  <p:clrMapOvr>
    <a:masterClrMapping/>
  </p:clrMapOvr>
  <p:transition spd="slow" advClick="0" advTm="2182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/>
              <a:t>В пьесе «Утро» </a:t>
            </a:r>
            <a:br>
              <a:rPr lang="ru-RU" i="1" dirty="0"/>
            </a:br>
            <a:r>
              <a:rPr lang="ru-RU" i="1" dirty="0"/>
              <a:t>композитор описывает красоту пробуждающейся норвежской природы.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В </a:t>
            </a:r>
            <a:r>
              <a:rPr lang="ru-RU" i="1" dirty="0"/>
              <a:t>этом произведении мелодия напоминает норвежские народные пастушьи наигрыши – светлые, простые, </a:t>
            </a:r>
            <a:r>
              <a:rPr lang="ru-RU" i="1" dirty="0" err="1"/>
              <a:t>по-северному</a:t>
            </a:r>
            <a:r>
              <a:rPr lang="ru-RU" i="1" dirty="0"/>
              <a:t> сдержанные. </a:t>
            </a:r>
            <a:br>
              <a:rPr lang="ru-RU" i="1" dirty="0"/>
            </a:br>
            <a:r>
              <a:rPr lang="ru-RU" i="1" dirty="0"/>
              <a:t>Основную мелодию играют по очереди, перекликаясь, два инструмента –</a:t>
            </a:r>
            <a:r>
              <a:rPr lang="ru-RU" dirty="0"/>
              <a:t> </a:t>
            </a:r>
            <a:r>
              <a:rPr lang="ru-RU" b="1" dirty="0"/>
              <a:t>флейта и гобой</a:t>
            </a:r>
            <a:r>
              <a:rPr lang="ru-RU" i="1" dirty="0"/>
              <a:t>, воспринимаемые как перекличку наигрышей свирели и рожка. Это создает ощущение широкого пространства, воздуха. </a:t>
            </a:r>
            <a:br>
              <a:rPr lang="ru-RU" i="1" dirty="0"/>
            </a:br>
            <a:r>
              <a:rPr lang="ru-RU" i="1" dirty="0"/>
              <a:t>С разговора этих инструментов начинается «Утро» Грига.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«Утро»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97438"/>
      </p:ext>
    </p:extLst>
  </p:cSld>
  <p:clrMapOvr>
    <a:masterClrMapping/>
  </p:clrMapOvr>
  <p:transition spd="slow" advClick="0" advTm="2335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/>
              <a:t>Музыка в </a:t>
            </a:r>
            <a:br>
              <a:rPr lang="ru-RU" sz="3600" i="1" dirty="0"/>
            </a:br>
            <a:r>
              <a:rPr lang="ru-RU" sz="3600" i="1" dirty="0"/>
              <a:t>начале спокойная, ласковая, нежная, добрая. А середина звучит восторженно, ярко. Когда слышишь теплый тембр струнных инструментов – </a:t>
            </a:r>
            <a:r>
              <a:rPr lang="ru-RU" sz="3600" b="1" i="1" dirty="0"/>
              <a:t>скрипок и виолончелей</a:t>
            </a:r>
            <a:r>
              <a:rPr lang="ru-RU" sz="3600" i="1" dirty="0"/>
              <a:t>, </a:t>
            </a:r>
            <a:br>
              <a:rPr lang="ru-RU" sz="3600" i="1" dirty="0"/>
            </a:br>
            <a:r>
              <a:rPr lang="ru-RU" sz="3600" i="1" dirty="0"/>
              <a:t>кажется, что сияющие лучи солнца блещут и </a:t>
            </a:r>
            <a:r>
              <a:rPr lang="ru-RU" sz="3600" i="1" dirty="0" smtClean="0"/>
              <a:t>переливаются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3995"/>
      </p:ext>
    </p:extLst>
  </p:cSld>
  <p:clrMapOvr>
    <a:masterClrMapping/>
  </p:clrMapOvr>
  <p:transition spd="slow" advClick="0" advTm="2103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560840" cy="5472608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89006"/>
      </p:ext>
    </p:extLst>
  </p:cSld>
  <p:clrMapOvr>
    <a:masterClrMapping/>
  </p:clrMapOvr>
  <p:transition spd="slow" advClick="0" advTm="396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7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Музыка мягкая, </a:t>
            </a:r>
            <a:r>
              <a:rPr lang="ru-RU" sz="3200" dirty="0" smtClean="0"/>
              <a:t>светлая. </a:t>
            </a:r>
            <a:r>
              <a:rPr lang="ru-RU" sz="3200" dirty="0"/>
              <a:t>Композитор изобразил картину раннего тёплого утра, как постепенно всходит солнце, мягко освещая своими лучами всё вокруг. Вместе с восходом солнца пробуждается вся природа, и птицы возвещают об этом. Пение птиц в музыке изображается звуками флейты и гобоя (деревянные духовые инструменты высокого звучания</a:t>
            </a:r>
            <a:r>
              <a:rPr lang="ru-RU" sz="3200" dirty="0" smtClean="0"/>
              <a:t>).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60394"/>
      </p:ext>
    </p:extLst>
  </p:cSld>
  <p:clrMapOvr>
    <a:masterClrMapping/>
  </p:clrMapOvr>
  <p:transition spd="slow" advClick="0" advTm="183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409</Words>
  <Application>Microsoft Office PowerPoint</Application>
  <PresentationFormat>Экран (4:3)</PresentationFormat>
  <Paragraphs>16</Paragraphs>
  <Slides>12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Эдвард Григ</vt:lpstr>
      <vt:lpstr>Презентация PowerPoint</vt:lpstr>
      <vt:lpstr>Отец Эдварда  Грига</vt:lpstr>
      <vt:lpstr>Мать Эдварда Грига</vt:lpstr>
      <vt:lpstr>Презентация PowerPoint</vt:lpstr>
      <vt:lpstr> «Утро»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Эдвард Григ</dc:title>
  <dc:creator>валера</dc:creator>
  <cp:lastModifiedBy>валера</cp:lastModifiedBy>
  <cp:revision>6</cp:revision>
  <dcterms:created xsi:type="dcterms:W3CDTF">2018-11-06T14:45:38Z</dcterms:created>
  <dcterms:modified xsi:type="dcterms:W3CDTF">2018-11-06T15:42:03Z</dcterms:modified>
</cp:coreProperties>
</file>