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B1D8-57F6-4509-B750-58E34B680F69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33C1-0065-4096-AF2A-1EA16C27E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634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B1D8-57F6-4509-B750-58E34B680F69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33C1-0065-4096-AF2A-1EA16C27E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148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B1D8-57F6-4509-B750-58E34B680F69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33C1-0065-4096-AF2A-1EA16C27E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33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B1D8-57F6-4509-B750-58E34B680F69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33C1-0065-4096-AF2A-1EA16C27E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36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B1D8-57F6-4509-B750-58E34B680F69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33C1-0065-4096-AF2A-1EA16C27E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74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B1D8-57F6-4509-B750-58E34B680F69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33C1-0065-4096-AF2A-1EA16C27E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50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B1D8-57F6-4509-B750-58E34B680F69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33C1-0065-4096-AF2A-1EA16C27E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91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B1D8-57F6-4509-B750-58E34B680F69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33C1-0065-4096-AF2A-1EA16C27E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273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B1D8-57F6-4509-B750-58E34B680F69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33C1-0065-4096-AF2A-1EA16C27E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375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B1D8-57F6-4509-B750-58E34B680F69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33C1-0065-4096-AF2A-1EA16C27E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90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B1D8-57F6-4509-B750-58E34B680F69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33C1-0065-4096-AF2A-1EA16C27E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392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8B1D8-57F6-4509-B750-58E34B680F69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233C1-0065-4096-AF2A-1EA16C27E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27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79912" y="260648"/>
            <a:ext cx="4896544" cy="6129961"/>
          </a:xfrm>
        </p:spPr>
        <p:txBody>
          <a:bodyPr>
            <a:noAutofit/>
          </a:bodyPr>
          <a:lstStyle/>
          <a:p>
            <a:r>
              <a:rPr lang="ru-RU" sz="2400" dirty="0"/>
              <a:t>Эдвард Григ — норвежский композитор, пианист, дирижер, критик, писавший народную музыку.</a:t>
            </a:r>
            <a:br>
              <a:rPr lang="ru-RU" sz="2400" dirty="0"/>
            </a:br>
            <a:r>
              <a:rPr lang="ru-RU" sz="2400" dirty="0"/>
              <a:t>Творческое наследие Эдварда Грига насчитывает более 600 песен и романсов, 20 пьес, симфонии, сонаты и сюиты для фортепиано, скрипки, виолончели.</a:t>
            </a:r>
            <a:br>
              <a:rPr lang="ru-RU" sz="2400" dirty="0"/>
            </a:br>
            <a:r>
              <a:rPr lang="ru-RU" sz="2400" dirty="0"/>
              <a:t>Григ в своих произведениях сумел передать таинство шведских и норвежских сказок, где за каждым камнем прячется гном, из любой норы может вылезти — тролль. Ощущение сказки, лабиринтов можно уловить в его музыке.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2969865" cy="53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575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0"/>
            <a:ext cx="5697163" cy="68580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u-RU" b="0" i="0" dirty="0" smtClean="0">
              <a:solidFill>
                <a:srgbClr val="2A2A2A"/>
              </a:solidFill>
              <a:effectLst/>
              <a:latin typeface="Arial"/>
            </a:endParaRPr>
          </a:p>
          <a:p>
            <a:pPr algn="just"/>
            <a:r>
              <a:rPr lang="ru-RU" b="0" i="0" dirty="0" smtClean="0">
                <a:solidFill>
                  <a:srgbClr val="2A2A2A"/>
                </a:solidFill>
                <a:effectLst/>
                <a:latin typeface="Arial"/>
              </a:rPr>
              <a:t>По горной дороге бежит гном в чёрной шляпе и в чёрном плаще. К нему присоединяются ещё два гнома. Они куда-то очень спешат. Затем их догоняет маленький гном с фонариком в руках. Они бегут, спотыкаются, падают и снова встают, чтобы успеть в какое-то важное место.</a:t>
            </a:r>
          </a:p>
          <a:p>
            <a:pPr algn="just"/>
            <a:r>
              <a:rPr lang="ru-RU" b="0" i="0" dirty="0" smtClean="0">
                <a:solidFill>
                  <a:srgbClr val="2A2A2A"/>
                </a:solidFill>
                <a:effectLst/>
                <a:latin typeface="Arial"/>
              </a:rPr>
              <a:t>В это же время маленький пастушок мастерит дудочку. Затем он начинает играть очень красивую мелодию. Его слушает козочка, которую пасет мальчик. На звук дудочки прилетает стрекоза и кружит вокруг мальчика, слушая его игру.</a:t>
            </a:r>
          </a:p>
          <a:p>
            <a:pPr algn="just"/>
            <a:r>
              <a:rPr lang="ru-RU" b="0" i="0" dirty="0" smtClean="0">
                <a:solidFill>
                  <a:srgbClr val="2A2A2A"/>
                </a:solidFill>
                <a:effectLst/>
                <a:latin typeface="Arial"/>
              </a:rPr>
              <a:t>Вдруг пастушок и коза замечают приближающихся к ним гномов. Им становится страшно и они прячутся за большой камень.</a:t>
            </a:r>
          </a:p>
          <a:p>
            <a:pPr algn="just"/>
            <a:r>
              <a:rPr lang="ru-RU" b="0" i="0" dirty="0" smtClean="0">
                <a:solidFill>
                  <a:srgbClr val="2A2A2A"/>
                </a:solidFill>
                <a:effectLst/>
                <a:latin typeface="Arial"/>
              </a:rPr>
              <a:t>Гномы так спешат, что даже не замечают мальчика и его козочку. Гномы перепрыгивают через ручей. Самый маленький гном падает в воду, но все-равно догоняет своих друзей.</a:t>
            </a:r>
          </a:p>
          <a:p>
            <a:pPr algn="just"/>
            <a:r>
              <a:rPr lang="ru-RU" b="0" i="0" dirty="0" smtClean="0">
                <a:solidFill>
                  <a:srgbClr val="2A2A2A"/>
                </a:solidFill>
                <a:effectLst/>
                <a:latin typeface="Arial"/>
              </a:rPr>
              <a:t>Пастушку становится очень интересно, куда спешат гномы. Он и коза начинают следить за гномиками.</a:t>
            </a:r>
          </a:p>
          <a:p>
            <a:pPr algn="just"/>
            <a:r>
              <a:rPr lang="ru-RU" b="0" i="0" dirty="0" smtClean="0">
                <a:solidFill>
                  <a:srgbClr val="2A2A2A"/>
                </a:solidFill>
                <a:effectLst/>
                <a:latin typeface="Arial"/>
              </a:rPr>
              <a:t>Гномы заходят в пещеру, которая уходит глубоко в землю. Мальчик следует за ними. Хоть ему и страшно, но любопытство сильнее чувства страха.</a:t>
            </a:r>
          </a:p>
          <a:p>
            <a:pPr algn="just"/>
            <a:r>
              <a:rPr lang="ru-RU" b="0" i="0" dirty="0" smtClean="0">
                <a:solidFill>
                  <a:srgbClr val="2A2A2A"/>
                </a:solidFill>
                <a:effectLst/>
                <a:latin typeface="Arial"/>
              </a:rPr>
              <a:t>Оказывается, что гномы пришли к горному королю. Приведения, маленькие феи с прозрачными крылышками и гномы начинают веселье. Они танцуют словно сумасшедшие: все быстрее и быстрее.</a:t>
            </a:r>
          </a:p>
          <a:p>
            <a:pPr algn="just"/>
            <a:r>
              <a:rPr lang="ru-RU" b="0" i="0" dirty="0" smtClean="0">
                <a:solidFill>
                  <a:srgbClr val="2A2A2A"/>
                </a:solidFill>
                <a:effectLst/>
                <a:latin typeface="Arial"/>
              </a:rPr>
              <a:t>Пастушку становится жутко от увиденного и он выбирается на свободу.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163" y="620688"/>
            <a:ext cx="3429000" cy="526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52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err="1"/>
              <a:t>Э.Григ</a:t>
            </a:r>
            <a:r>
              <a:rPr lang="ru-RU" sz="2000" dirty="0"/>
              <a:t>. Шествие гномов</a:t>
            </a:r>
            <a:br>
              <a:rPr lang="ru-RU" sz="2000" dirty="0"/>
            </a:br>
            <a:r>
              <a:rPr lang="ru-RU" sz="2000" dirty="0"/>
              <a:t>Этот необычный сказочный марш, известный чуть ли не каждому из нас своей динамикой и яркой мелодией. Часто используется во множестве сказок, мультфильмах, театральных постановках, рекламе.</a:t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634" y="1412776"/>
            <a:ext cx="6219825" cy="466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877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0"/>
            <a:ext cx="8856984" cy="6858000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/>
              <a:t>«Утро»</a:t>
            </a:r>
            <a:endParaRPr lang="ru-RU" dirty="0"/>
          </a:p>
          <a:p>
            <a:r>
              <a:rPr lang="ru-RU" dirty="0"/>
              <a:t>Этой пьесой-пейзажем начинается первая сюита. В спектакле она звучала как воспоминание Пера о родине.</a:t>
            </a:r>
          </a:p>
          <a:p>
            <a:r>
              <a:rPr lang="ru-RU" dirty="0"/>
              <a:t>Мелодия, напоминающая незатейливый пастуший наигрыш, спокойна и светла, передаёт не только краски рассвета, но и то душевное настроение, которое возникает при виде восходящего солнца. В ней ощущается состояние покоя и безмятежности. Музыка рисует картину постепенного пробуждения природы – солнце, прорывающееся сквозь облака, нежное щебетание птиц, шелест ветра в листве,  журчание прозрачного родника.</a:t>
            </a:r>
          </a:p>
          <a:p>
            <a:r>
              <a:rPr lang="ru-RU" dirty="0"/>
              <a:t>К указанию темпа автор добавил слово «</a:t>
            </a:r>
            <a:r>
              <a:rPr lang="ru-RU" dirty="0" err="1"/>
              <a:t>pastorale</a:t>
            </a:r>
            <a:r>
              <a:rPr lang="ru-RU" dirty="0"/>
              <a:t>»,что значит «пасторальный», то есть «пастушеский». «Пасторальными» называются произведения, изображающие картины природы, сцены сельской жизни. Тембры духовых инструментов - флейт и гобоев, солирующих в пьесе, - напоминают звучание пастушьей свирели, а валторна звучит как охотничий рог.</a:t>
            </a:r>
          </a:p>
          <a:p>
            <a:r>
              <a:rPr lang="ru-RU" dirty="0"/>
              <a:t>Вслушаемся в развитие темы «Утра». Растёт звучность от </a:t>
            </a:r>
            <a:r>
              <a:rPr lang="ru-RU" dirty="0" err="1"/>
              <a:t>piano</a:t>
            </a:r>
            <a:r>
              <a:rPr lang="ru-RU" dirty="0"/>
              <a:t> к </a:t>
            </a:r>
            <a:r>
              <a:rPr lang="ru-RU" dirty="0" err="1"/>
              <a:t>forte</a:t>
            </a:r>
            <a:r>
              <a:rPr lang="ru-RU" dirty="0"/>
              <a:t>, в музыкальную ткань включаются все новые инструменты. Звучание становится мощным и ярким. Особенно красочна середина пьесы. Будто под лучами восходящего солнца из предутренней мглы все ярче проступают очертания и цвета предметов. Эту картину композитор нарисовал с помощью гармонии. Каждый раз тема как бы заново «расцветает».</a:t>
            </a:r>
          </a:p>
          <a:p>
            <a:r>
              <a:rPr lang="ru-RU" dirty="0"/>
              <a:t>Так возникает в музыке картина рассвета. В центре среднего раздела мелодия исчезает, уступая место гармонии, красочным и смелым сочетаниям аккордов. Их живописная смена создаёт впечатление </a:t>
            </a:r>
            <a:r>
              <a:rPr lang="ru-RU" dirty="0" err="1"/>
              <a:t>разгорания</a:t>
            </a:r>
            <a:r>
              <a:rPr lang="ru-RU" dirty="0"/>
              <a:t> красок северного пейзажа. Эти «рассветные» модуляции - кульминация пьесы «Утро». Здесь звучит весь оркестр </a:t>
            </a:r>
            <a:r>
              <a:rPr lang="ru-RU" dirty="0" err="1"/>
              <a:t>fortissimo</a:t>
            </a:r>
            <a:r>
              <a:rPr lang="ru-RU" dirty="0"/>
              <a:t>. Затем звучность постепенно ослабевает, становясь вновь ясной и прозрачной. В последний раз пропела мелодию флейта, затихли аккорды.</a:t>
            </a:r>
          </a:p>
          <a:p>
            <a:r>
              <a:rPr lang="ru-RU" dirty="0"/>
              <a:t>Пьеса «Утро» - не только картина природы. Музыка никогда не ограничивается изображением каких-либо явлений жизни. Всегда в ней выражены чувства человека, его мысли и переживания. И в этой пьесе передано пробуждение восторга в душе человека, его восхищение красотой природы.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688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445624" cy="6126163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«В пещере Горного короля»</a:t>
            </a:r>
            <a:endParaRPr lang="ru-RU" dirty="0"/>
          </a:p>
          <a:p>
            <a:r>
              <a:rPr lang="ru-RU" dirty="0"/>
              <a:t>Это музыкальная иллюстрация к одному из эпизодов пьесы Ибсена. Странствуя, Пер </a:t>
            </a:r>
            <a:r>
              <a:rPr lang="ru-RU" dirty="0" err="1"/>
              <a:t>Гюнт</a:t>
            </a:r>
            <a:r>
              <a:rPr lang="ru-RU" dirty="0"/>
              <a:t> попадает в царство троллей - фантастических злых существ. В тронном зале собираются придворные горного короля – тролли, кобольды, гномы, чтобы праздновать свадьбу своей принцессы с Пером. Пер не подозревает об опасности и чуть не погибает в мрачной пещере, окружённый «духами тьмы».</a:t>
            </a:r>
          </a:p>
          <a:p>
            <a:r>
              <a:rPr lang="ru-RU" dirty="0"/>
              <a:t>Музыка Грига образно и ярко рисует фантастическое шествие.</a:t>
            </a:r>
          </a:p>
          <a:p>
            <a:r>
              <a:rPr lang="ru-RU" dirty="0"/>
              <a:t>В основе пьесы – всего одна тема в характере марша. Она несколько раз повторяется, оставаясь неизменной. Зато композитор каждый раз варьирует ее сопровождение.</a:t>
            </a:r>
          </a:p>
          <a:p>
            <a:r>
              <a:rPr lang="ru-RU" dirty="0"/>
              <a:t>После тихого загадочного зова валторны начинается тема троллей. Она звучит </a:t>
            </a:r>
            <a:r>
              <a:rPr lang="ru-RU" dirty="0" err="1"/>
              <a:t>pianissimo</a:t>
            </a:r>
            <a:r>
              <a:rPr lang="ru-RU" dirty="0"/>
              <a:t>, настороженно и невесомо. Легкие штрихи </a:t>
            </a:r>
            <a:r>
              <a:rPr lang="ru-RU" dirty="0" err="1"/>
              <a:t>pizzicato</a:t>
            </a:r>
            <a:r>
              <a:rPr lang="ru-RU" dirty="0"/>
              <a:t> струнных, перенесённых в низкий регистр, изображают крадущиеся шаги троллей. Музыка фантастична, загадочна, таинственна.</a:t>
            </a:r>
          </a:p>
          <a:p>
            <a:r>
              <a:rPr lang="ru-RU" dirty="0"/>
              <a:t>Постепенно мелодия переносится все выше, появляются более мелкие длительности, они вносят в движение некоторую суетливость. Звучность усиливается. Вступает весь оркестр. Ускоряется темп – к концу он становится очень быстрым. И, кажется, будто сказочные обитатели пещеры, точно подгоняемые неведомой силой, завертелись в стремительном вихре.</a:t>
            </a:r>
          </a:p>
          <a:p>
            <a:r>
              <a:rPr lang="ru-RU" dirty="0"/>
              <a:t>Внезапно все прерывается резкими аккордами. Ещё дважды мелодия пытается возобновить свой неукротимый бег. Но настойчивые аккорды, словно повелительные жесты пещерного владыки, прекращают шествие. Мираж сказочной картины мгновенно исчезает.</a:t>
            </a:r>
          </a:p>
        </p:txBody>
      </p:sp>
    </p:spTree>
    <p:extLst>
      <p:ext uri="{BB962C8B-B14F-4D97-AF65-F5344CB8AC3E}">
        <p14:creationId xmlns:p14="http://schemas.microsoft.com/office/powerpoint/2010/main" val="339683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7200" dirty="0" smtClean="0"/>
              <a:t>КОНЕЦ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91509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560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Эдвард Григ — норвежский композитор, пианист, дирижер, критик, писавший народную музыку. Творческое наследие Эдварда Грига насчитывает более 600 песен и романсов, 20 пьес, симфонии, сонаты и сюиты для фортепиано, скрипки, виолончели. Григ в своих произведениях сумел передать таинство шведских и норвежских сказок, где за каждым камнем прячется гном, из любой норы может вылезти — тролль. Ощущение сказки, лабиринтов можно уловить в его музыке. </vt:lpstr>
      <vt:lpstr>Презентация PowerPoint</vt:lpstr>
      <vt:lpstr>Э.Григ. Шествие гномов Этот необычный сказочный марш, известный чуть ли не каждому из нас своей динамикой и яркой мелодией. Часто используется во множестве сказок, мультфильмах, театральных постановках, рекламе. </vt:lpstr>
      <vt:lpstr>Презентация PowerPoint</vt:lpstr>
      <vt:lpstr>Презентация PowerPoint</vt:lpstr>
      <vt:lpstr>КОНЕЦ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Эдвард Григ — норвежский композитор, пианист, дирижер, критик, писавший народную музыку. Творческое наследие Эдварда Грига насчитывает более 600 песен и романсов, 20 пьес, симфонии, сонаты и сюиты для фортепиано, скрипки, виолончели. Григ в своих произведениях сумел передать таинство шведских и норвежских сказок, где за каждым камнем прячется гном, из любой норы может вылезти — тролль. Ощущение сказки, лабиринтов можно уловить в его музыке.</dc:title>
  <dc:creator>Ильдар</dc:creator>
  <cp:lastModifiedBy>Ильдар</cp:lastModifiedBy>
  <cp:revision>4</cp:revision>
  <dcterms:created xsi:type="dcterms:W3CDTF">2018-11-06T10:15:33Z</dcterms:created>
  <dcterms:modified xsi:type="dcterms:W3CDTF">2018-11-06T11:03:15Z</dcterms:modified>
</cp:coreProperties>
</file>