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92" autoAdjust="0"/>
  </p:normalViewPr>
  <p:slideViewPr>
    <p:cSldViewPr>
      <p:cViewPr varScale="1">
        <p:scale>
          <a:sx n="70" d="100"/>
          <a:sy n="70" d="100"/>
        </p:scale>
        <p:origin x="-1156" y="-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D0C-1957-4B12-A026-71016E7DC820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37AF-478F-4D8B-9D7B-3217C9372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06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D0C-1957-4B12-A026-71016E7DC820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37AF-478F-4D8B-9D7B-3217C9372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370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D0C-1957-4B12-A026-71016E7DC820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37AF-478F-4D8B-9D7B-3217C9372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3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D0C-1957-4B12-A026-71016E7DC820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37AF-478F-4D8B-9D7B-3217C9372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74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D0C-1957-4B12-A026-71016E7DC820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37AF-478F-4D8B-9D7B-3217C9372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745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D0C-1957-4B12-A026-71016E7DC820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37AF-478F-4D8B-9D7B-3217C9372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8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D0C-1957-4B12-A026-71016E7DC820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37AF-478F-4D8B-9D7B-3217C9372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D0C-1957-4B12-A026-71016E7DC820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37AF-478F-4D8B-9D7B-3217C9372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25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D0C-1957-4B12-A026-71016E7DC820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37AF-478F-4D8B-9D7B-3217C9372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43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D0C-1957-4B12-A026-71016E7DC820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37AF-478F-4D8B-9D7B-3217C9372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07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47D0C-1957-4B12-A026-71016E7DC820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237AF-478F-4D8B-9D7B-3217C9372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12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47D0C-1957-4B12-A026-71016E7DC820}" type="datetimeFigureOut">
              <a:rPr lang="ru-RU" smtClean="0"/>
              <a:t>05.11.2018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237AF-478F-4D8B-9D7B-3217C9372B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552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u.wikipedia.org/wiki/%D0%93%D1%80%D0%B8%D0%B3,_%D0%AD%D0%B4%D0%B2%D0%B0%D1%80%D0%B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soundtimes.ru/muzykalnaya-shkatulka/velikie-kompozitory/edvard-gri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1%80%D0%B8%D0%B3,_%D0%AD%D0%B4%D0%B2%D0%B0%D1%80%D0%B4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ru.wikipedia.org/wiki/1993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ru.wikipedia.org/wiki/%D0%9A%D0%BE%D0%B2%D0%B0%D0%BB%D0%B5%D0%B2%D1%81%D0%BA%D0%B0%D1%8F,_%D0%98%D0%BD%D0%B5%D1%81%D1%81%D0%B0_%D0%90%D0%BB%D0%B5%D0%BA%D1%81%D0%B5%D0%B5%D0%B2%D0%BD%D0%B0" TargetMode="External"/><Relationship Id="rId4" Type="http://schemas.openxmlformats.org/officeDocument/2006/relationships/hyperlink" Target="https://ru.wikipedia.org/wiki/%D0%92_%D0%BF%D0%B5%D1%89%D0%B5%D1%80%D0%B5_%D0%B3%D0%BE%D1%80%D0%BD%D0%BE%D0%B3%D0%BE_%D0%BA%D0%BE%D1%80%D0%BE%D0%BB%D1%8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8278688" cy="1944216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«Фантазия на тему </a:t>
            </a:r>
            <a:b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</a:br>
            <a:r>
              <a:rPr lang="ru-RU" b="0" i="0" u="sng" dirty="0" smtClean="0">
                <a:solidFill>
                  <a:srgbClr val="0B0080"/>
                </a:solidFill>
                <a:effectLst/>
                <a:latin typeface="Arial"/>
                <a:hlinkClick r:id="rId2"/>
              </a:rPr>
              <a:t>Эдварда Грига</a:t>
            </a:r>
            <a:r>
              <a:rPr lang="ru-RU" b="0" i="0" dirty="0" smtClean="0">
                <a:solidFill>
                  <a:srgbClr val="222222"/>
                </a:solidFill>
                <a:effectLst/>
                <a:latin typeface="Arial"/>
              </a:rPr>
              <a:t>».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420888"/>
            <a:ext cx="847090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63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создания музыкального произведения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5626968" cy="44973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 1870 году мир узнал нового </a:t>
            </a:r>
            <a:r>
              <a:rPr lang="ru-RU" u="sng" dirty="0" smtClean="0"/>
              <a:t>писателя-Генрика Ибсена</a:t>
            </a:r>
            <a:r>
              <a:rPr lang="ru-RU" dirty="0" smtClean="0"/>
              <a:t>,  прославившегося  </a:t>
            </a:r>
            <a:r>
              <a:rPr lang="ru-RU" dirty="0"/>
              <a:t>благодаря сочинению </a:t>
            </a:r>
            <a:r>
              <a:rPr lang="ru-RU" dirty="0" smtClean="0"/>
              <a:t> пьесы «Пер </a:t>
            </a:r>
            <a:r>
              <a:rPr lang="ru-RU" dirty="0" err="1"/>
              <a:t>Гюнт</a:t>
            </a:r>
            <a:r>
              <a:rPr lang="ru-RU" dirty="0"/>
              <a:t>». </a:t>
            </a:r>
            <a:endParaRPr lang="ru-RU" dirty="0" smtClean="0"/>
          </a:p>
          <a:p>
            <a:r>
              <a:rPr lang="ru-RU" dirty="0"/>
              <a:t>В конце 1873 года началась редакция произведения для постановки. Ибсен был очень внимательным к каждой детали, особенно важную роль для него играла музыка. Писатель подумал, что никто лучше не справится с задачей сочинить такое музыкальное сопровождение, которое могло бы передать атмосферу действия, чем </a:t>
            </a:r>
            <a:r>
              <a:rPr lang="ru-RU" dirty="0">
                <a:hlinkClick r:id="rId2"/>
              </a:rPr>
              <a:t>Эдвард Григ</a:t>
            </a:r>
            <a:r>
              <a:rPr lang="ru-RU" dirty="0"/>
              <a:t>. В те времена композитор был известен на весь мир. До этого Григ не единожды писал романсы на стихи Ибсена, поэтому музыкант охотно согласился на сотрудничество.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00808"/>
            <a:ext cx="273630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0733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/>
          <a:lstStyle/>
          <a:p>
            <a:r>
              <a:rPr lang="ru-RU" dirty="0" smtClean="0"/>
              <a:t>Музыкальные краски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8208912" cy="4752528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«Утро»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Мелодия, напоминающая незатейливый пастуший наигрыш, спокойна и светла, передаёт не только краски рассвета, но и то душевное настроение, которое возникает при виде восходящего солнца. В ней ощущается состояние покоя и безмятежности. Музыка рисует картину постепенного пробуждения природы – солнце, прорывающееся сквозь облака, нежное щебетание птиц, шелест ветра в листве,  журчание прозрачного родника.</a:t>
            </a:r>
          </a:p>
          <a:p>
            <a:r>
              <a:rPr lang="ru-RU" dirty="0"/>
              <a:t>К указанию темпа автор добавил слово «</a:t>
            </a:r>
            <a:r>
              <a:rPr lang="ru-RU" dirty="0" err="1"/>
              <a:t>pastorale</a:t>
            </a:r>
            <a:r>
              <a:rPr lang="ru-RU" dirty="0"/>
              <a:t>»,что значит «пасторальный», то есть «пастушеский». «Пасторальными» называются произведения, изображающие картины природы, сцены сельской жизни. Тембры духовых инструментов - флейт и гобоев, солирующих в пьесе, - напоминают звучание пастушьей свирели, а валторна звучит как охотничий рог.</a:t>
            </a:r>
          </a:p>
          <a:p>
            <a:r>
              <a:rPr lang="ru-RU" dirty="0"/>
              <a:t>Вслушаемся в развитие темы «Утра». Растёт звучность от </a:t>
            </a:r>
            <a:r>
              <a:rPr lang="ru-RU" dirty="0" err="1"/>
              <a:t>piano</a:t>
            </a:r>
            <a:r>
              <a:rPr lang="ru-RU" dirty="0"/>
              <a:t> к </a:t>
            </a:r>
            <a:r>
              <a:rPr lang="ru-RU" dirty="0" err="1"/>
              <a:t>forte</a:t>
            </a:r>
            <a:r>
              <a:rPr lang="ru-RU" dirty="0"/>
              <a:t>, в музыкальную ткань включаются все новые инструменты. Звучание становится мощным и ярким. Особенно красочна середина пьесы. Будто под лучами восходящего солнца из предутренней мглы все ярче проступают очертания и цвета предметов. Эту картину композитор нарисовал с помощью гармонии. Каждый раз тема как бы заново «расцветает».</a:t>
            </a:r>
          </a:p>
          <a:p>
            <a:r>
              <a:rPr lang="ru-RU" dirty="0"/>
              <a:t>Так возникает в музыке картина рассвета. В центре среднего раздела мелодия исчезает, уступая место гармонии, красочным и смелым сочетаниям аккордов. Их живописная смена создаёт впечатление </a:t>
            </a:r>
            <a:r>
              <a:rPr lang="ru-RU" dirty="0" err="1"/>
              <a:t>разгорания</a:t>
            </a:r>
            <a:r>
              <a:rPr lang="ru-RU" dirty="0"/>
              <a:t> красок северного пейзажа. </a:t>
            </a:r>
            <a:r>
              <a:rPr lang="ru-RU" dirty="0" smtClean="0"/>
              <a:t> </a:t>
            </a:r>
            <a:r>
              <a:rPr lang="ru-RU" dirty="0"/>
              <a:t>Здесь звучит весь оркестр </a:t>
            </a:r>
            <a:r>
              <a:rPr lang="ru-RU" dirty="0" err="1"/>
              <a:t>fortissimo</a:t>
            </a:r>
            <a:r>
              <a:rPr lang="ru-RU" dirty="0"/>
              <a:t>. Затем звучность постепенно ослабевает, становясь вновь ясной и прозрачной. В последний раз пропела мелодию флейта, затихли аккорды.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60648"/>
            <a:ext cx="2520280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20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6264696" cy="1143000"/>
          </a:xfrm>
        </p:spPr>
        <p:txBody>
          <a:bodyPr/>
          <a:lstStyle/>
          <a:p>
            <a:r>
              <a:rPr lang="ru-RU" dirty="0" smtClean="0"/>
              <a:t>Музыкальные краски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dirty="0"/>
              <a:t>«В пещере Горного короля»</a:t>
            </a:r>
            <a:endParaRPr lang="ru-RU" dirty="0"/>
          </a:p>
          <a:p>
            <a:r>
              <a:rPr lang="ru-RU" dirty="0"/>
              <a:t>Это музыкальная иллюстрация к одному из эпизодов пьесы Ибсена. Странствуя, Пер </a:t>
            </a:r>
            <a:r>
              <a:rPr lang="ru-RU" dirty="0" err="1"/>
              <a:t>Гюнт</a:t>
            </a:r>
            <a:r>
              <a:rPr lang="ru-RU" dirty="0"/>
              <a:t> попадает в царство троллей - фантастических злых существ. В тронном зале собираются придворные горного короля – тролли, кобольды, гномы, чтобы праздновать свадьбу своей принцессы с Пером. Пер не подозревает об опасности и чуть не погибает в мрачной пещере, окружённый «духами тьмы».</a:t>
            </a:r>
          </a:p>
          <a:p>
            <a:r>
              <a:rPr lang="ru-RU" dirty="0"/>
              <a:t>Музыка Грига образно и ярко рисует фантастическое шествие.</a:t>
            </a:r>
          </a:p>
          <a:p>
            <a:r>
              <a:rPr lang="ru-RU" dirty="0"/>
              <a:t>В основе пьесы – всего одна тема в характере марша. Она несколько раз повторяется, оставаясь неизменной. Зато композитор каждый раз варьирует ее сопровождение.</a:t>
            </a:r>
          </a:p>
          <a:p>
            <a:r>
              <a:rPr lang="ru-RU" dirty="0"/>
              <a:t>После тихого загадочного зова валторны начинается тема троллей. Она звучит </a:t>
            </a:r>
            <a:r>
              <a:rPr lang="ru-RU" dirty="0" err="1"/>
              <a:t>pianissimo</a:t>
            </a:r>
            <a:r>
              <a:rPr lang="ru-RU" dirty="0"/>
              <a:t>, настороженно и невесомо. Легкие штрихи </a:t>
            </a:r>
            <a:r>
              <a:rPr lang="ru-RU" dirty="0" err="1"/>
              <a:t>pizzicato</a:t>
            </a:r>
            <a:r>
              <a:rPr lang="ru-RU" dirty="0"/>
              <a:t> струнных, перенесённых в низкий регистр, изображают крадущиеся шаги троллей. Музыка фантастична, загадочна, таинственна.</a:t>
            </a:r>
          </a:p>
          <a:p>
            <a:r>
              <a:rPr lang="ru-RU" dirty="0"/>
              <a:t>Постепенно мелодия переносится все выше, появляются более мелкие длительности, они вносят в движение некоторую суетливость. Звучность усиливается. Вступает весь оркестр. Ускоряется темп – к концу он становится очень быстрым. И, кажется, будто сказочные обитатели пещеры, точно подгоняемые неведомой силой, завертелись в стремительном вихре.</a:t>
            </a:r>
          </a:p>
          <a:p>
            <a:r>
              <a:rPr lang="ru-RU" dirty="0"/>
              <a:t>Внезапно все прерывается резкими аккордами. Ещё дважды мелодия пытается возобновить свой неукротимый бег. Но настойчивые аккорды, словно повелительные жесты пещерного владыки, прекращают шествие. Мираж сказочной картины мгновенно исчезает.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332655"/>
            <a:ext cx="2520279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689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72231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«Гномы и горный король»</a:t>
            </a:r>
            <a:r>
              <a:rPr lang="ru-RU" dirty="0"/>
              <a:t> — российский рисованный мультфильм </a:t>
            </a:r>
            <a:r>
              <a:rPr lang="ru-RU" dirty="0">
                <a:hlinkClick r:id="rId2" tooltip="1993 год"/>
              </a:rPr>
              <a:t>1993 года</a:t>
            </a:r>
            <a:r>
              <a:rPr lang="ru-RU" dirty="0"/>
              <a:t>. Подзаголовок мультфильма — «Фантазия на тему </a:t>
            </a:r>
            <a:r>
              <a:rPr lang="ru-RU" dirty="0">
                <a:hlinkClick r:id="rId3" tooltip="Григ, Эдвард"/>
              </a:rPr>
              <a:t>Эдварда Грига</a:t>
            </a:r>
            <a:r>
              <a:rPr lang="ru-RU" dirty="0"/>
              <a:t>». В фильме использованы пьесы: «Утро», «Шествие гномов» и «</a:t>
            </a:r>
            <a:r>
              <a:rPr lang="ru-RU" dirty="0">
                <a:hlinkClick r:id="rId4" tooltip="В пещере горного короля"/>
              </a:rPr>
              <a:t>В пещере горного короля</a:t>
            </a:r>
            <a:r>
              <a:rPr lang="ru-RU" dirty="0"/>
              <a:t>». Режиссёр </a:t>
            </a:r>
            <a:r>
              <a:rPr lang="ru-RU" dirty="0">
                <a:hlinkClick r:id="rId5" tooltip="Ковалевская, Инесса Алексеевна"/>
              </a:rPr>
              <a:t>Инесса Ковалевская</a:t>
            </a:r>
            <a:r>
              <a:rPr lang="ru-RU" dirty="0"/>
              <a:t> разработала новую тему: экранизация народных песен и шедевров мировой музыкальной классики.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188640"/>
            <a:ext cx="3528392" cy="280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0055"/>
            <a:ext cx="3744416" cy="26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4460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 </a:t>
            </a:r>
            <a:r>
              <a:rPr lang="ru-RU" dirty="0" err="1" smtClean="0"/>
              <a:t>Режссёру</a:t>
            </a:r>
            <a:r>
              <a:rPr lang="ru-RU" dirty="0" smtClean="0"/>
              <a:t>  удалось удачно  соединить </a:t>
            </a:r>
            <a:r>
              <a:rPr lang="ru-RU" dirty="0"/>
              <a:t>музыку </a:t>
            </a:r>
            <a:r>
              <a:rPr lang="ru-RU" dirty="0" smtClean="0"/>
              <a:t>и мультипликационный </a:t>
            </a:r>
            <a:r>
              <a:rPr lang="ru-RU" dirty="0"/>
              <a:t>сюжет. </a:t>
            </a:r>
            <a:r>
              <a:rPr lang="ru-RU" dirty="0" smtClean="0"/>
              <a:t> В нём совсем </a:t>
            </a:r>
            <a:r>
              <a:rPr lang="ru-RU" dirty="0"/>
              <a:t>нет слов, а только музыка, которая порой говорит намного больше, чем слова. </a:t>
            </a:r>
            <a:r>
              <a:rPr lang="ru-RU" dirty="0" smtClean="0"/>
              <a:t>Вообще</a:t>
            </a:r>
            <a:r>
              <a:rPr lang="ru-RU" dirty="0"/>
              <a:t>, от музыки Грига веет чем-то таким волшебным, таинственным, </a:t>
            </a:r>
            <a:r>
              <a:rPr lang="ru-RU" dirty="0" smtClean="0"/>
              <a:t>мистическим…</a:t>
            </a:r>
          </a:p>
          <a:p>
            <a:r>
              <a:rPr lang="ru-RU" dirty="0" smtClean="0"/>
              <a:t>Заманчивая </a:t>
            </a:r>
            <a:r>
              <a:rPr lang="ru-RU" dirty="0"/>
              <a:t>мелодия, которая держит в постоянном внимании и как будь-то предвещает нечто феерическое, своими мотивами, она предупреждает нас о наступлении сказочных изменений в событиях. </a:t>
            </a:r>
          </a:p>
          <a:p>
            <a:pPr marL="0" indent="0">
              <a:buNone/>
            </a:pPr>
            <a:r>
              <a:rPr lang="ru-RU" dirty="0" smtClean="0"/>
              <a:t> Перерастание </a:t>
            </a:r>
            <a:r>
              <a:rPr lang="ru-RU" dirty="0"/>
              <a:t>одной музыкальной композиции, и </a:t>
            </a:r>
            <a:r>
              <a:rPr lang="ru-RU" dirty="0" smtClean="0"/>
              <a:t>соответственно, </a:t>
            </a:r>
            <a:r>
              <a:rPr lang="ru-RU" dirty="0"/>
              <a:t>накал страстей и событий </a:t>
            </a:r>
            <a:r>
              <a:rPr lang="ru-RU" dirty="0" smtClean="0"/>
              <a:t>  в мультфильме  </a:t>
            </a:r>
            <a:r>
              <a:rPr lang="ru-RU" dirty="0"/>
              <a:t>передан </a:t>
            </a:r>
            <a:r>
              <a:rPr lang="ru-RU" dirty="0" smtClean="0"/>
              <a:t>точно</a:t>
            </a:r>
            <a:r>
              <a:rPr lang="ru-RU" dirty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Образ </a:t>
            </a:r>
            <a:r>
              <a:rPr lang="ru-RU" dirty="0"/>
              <a:t>самого горного короля и последующие пляски гномов вокруг него, даже немного </a:t>
            </a:r>
            <a:r>
              <a:rPr lang="ru-RU" dirty="0" smtClean="0"/>
              <a:t>пугают.</a:t>
            </a:r>
            <a:r>
              <a:rPr lang="ru-RU"/>
              <a:t/>
            </a:r>
            <a:br>
              <a:rPr lang="ru-RU"/>
            </a:br>
            <a:r>
              <a:rPr lang="ru-RU" smtClean="0"/>
              <a:t>   Вместе </a:t>
            </a:r>
            <a:r>
              <a:rPr lang="ru-RU" dirty="0"/>
              <a:t>с серьезными персонажами гномами, мы становимся вовлечены в волшебную сказку, мы попадаем на бал к чудотворцу королю крутой горы, где веселятся все волшебные сознания,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0647"/>
            <a:ext cx="6696743" cy="230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913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330</Words>
  <Application>Microsoft Office PowerPoint</Application>
  <PresentationFormat>Экран (4:3)</PresentationFormat>
  <Paragraphs>24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«Фантазия на тему  Эдварда Грига». </vt:lpstr>
      <vt:lpstr>История создания музыкального произведения</vt:lpstr>
      <vt:lpstr>Музыкальные краски</vt:lpstr>
      <vt:lpstr>Музыкальные краски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«Фантазия на тему  Эдварда Грига».</dc:title>
  <dc:creator>арина</dc:creator>
  <cp:lastModifiedBy>арина</cp:lastModifiedBy>
  <cp:revision>10</cp:revision>
  <dcterms:created xsi:type="dcterms:W3CDTF">2018-11-03T15:05:25Z</dcterms:created>
  <dcterms:modified xsi:type="dcterms:W3CDTF">2018-11-05T19:24:23Z</dcterms:modified>
</cp:coreProperties>
</file>