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8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B02F-741F-46E7-B030-D5EA21FCFE7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05FE0F-33C2-4A0B-A95D-C548407626D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B02F-741F-46E7-B030-D5EA21FCFE7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FE0F-33C2-4A0B-A95D-C548407626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B02F-741F-46E7-B030-D5EA21FCFE7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FE0F-33C2-4A0B-A95D-C548407626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B06B02F-741F-46E7-B030-D5EA21FCFE7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305FE0F-33C2-4A0B-A95D-C548407626D7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B02F-741F-46E7-B030-D5EA21FCFE7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FE0F-33C2-4A0B-A95D-C548407626D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B02F-741F-46E7-B030-D5EA21FCFE7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FE0F-33C2-4A0B-A95D-C548407626D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FE0F-33C2-4A0B-A95D-C548407626D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B02F-741F-46E7-B030-D5EA21FCFE7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B02F-741F-46E7-B030-D5EA21FCFE7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FE0F-33C2-4A0B-A95D-C548407626D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B02F-741F-46E7-B030-D5EA21FCFE7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5FE0F-33C2-4A0B-A95D-C548407626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B06B02F-741F-46E7-B030-D5EA21FCFE7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305FE0F-33C2-4A0B-A95D-C548407626D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B02F-741F-46E7-B030-D5EA21FCFE7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05FE0F-33C2-4A0B-A95D-C548407626D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9000"/>
            <a:biLevel thresh="50000"/>
            <a:lum bright="-37000" contrast="10000"/>
          </a:blip>
          <a:srcRect/>
          <a:stretch>
            <a:fillRect l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B06B02F-741F-46E7-B030-D5EA21FCFE7D}" type="datetimeFigureOut">
              <a:rPr lang="ru-RU" smtClean="0"/>
              <a:t>05.11.2018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305FE0F-33C2-4A0B-A95D-C548407626D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dissolv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User\Downloads\edvard-grig-v-peschere-gornogo-korolya.mp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User\Downloads\e-grig-utro-james-last.mp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User\Downloads\edvard-grig-tanec-anitry-fortepiano.mp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User\Downloads\edvard-grig-serdce-poeta.mp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User\Downloads\pesnya-sol-veyg-minusovka.mp3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8305800" cy="1714512"/>
          </a:xfrm>
          <a:solidFill>
            <a:srgbClr val="C0C0C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Григ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Эдвард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Без названия.jpg"/>
          <p:cNvPicPr>
            <a:picLocks noChangeAspect="1"/>
          </p:cNvPicPr>
          <p:nvPr/>
        </p:nvPicPr>
        <p:blipFill>
          <a:blip r:embed="rId2">
            <a:grayscl/>
            <a:lum bright="10000"/>
          </a:blip>
          <a:stretch>
            <a:fillRect/>
          </a:stretch>
        </p:blipFill>
        <p:spPr>
          <a:xfrm>
            <a:off x="2786050" y="2071683"/>
            <a:ext cx="3168000" cy="4529952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00042"/>
            <a:ext cx="65722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/>
              <a:t>Э́двард</a:t>
            </a:r>
            <a:r>
              <a:rPr lang="ru-RU" sz="2800" dirty="0"/>
              <a:t> </a:t>
            </a:r>
            <a:r>
              <a:rPr lang="ru-RU" sz="2800" dirty="0" err="1"/>
              <a:t>Хагеруп</a:t>
            </a:r>
            <a:r>
              <a:rPr lang="ru-RU" sz="2800" dirty="0"/>
              <a:t> Григ — норвежский композитор периода романтизма, музыкальный деятель, пианист, дирижёр. Творчество Грига формировалось под воздействием норвежской народной культуры. 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14068" y="320977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1. «В пещере горного короля» </a:t>
            </a:r>
            <a:r>
              <a:rPr lang="ru-RU" dirty="0"/>
              <a:t>– самая узнаваемая мелодия Грига. Эта композиция была написана композитором в составе сюиты на пьесу </a:t>
            </a:r>
            <a:r>
              <a:rPr lang="ru-RU" b="1" dirty="0"/>
              <a:t>Генрика</a:t>
            </a:r>
            <a:r>
              <a:rPr lang="ru-RU" dirty="0"/>
              <a:t> </a:t>
            </a:r>
            <a:r>
              <a:rPr lang="ru-RU" b="1" dirty="0"/>
              <a:t>Ибсена</a:t>
            </a:r>
            <a:r>
              <a:rPr lang="ru-RU" dirty="0"/>
              <a:t> «Пер </a:t>
            </a:r>
            <a:r>
              <a:rPr lang="ru-RU" dirty="0" err="1"/>
              <a:t>Гюнт</a:t>
            </a:r>
            <a:r>
              <a:rPr lang="ru-RU" dirty="0"/>
              <a:t>» в 1876 году. К настоящему моменту мелодия пережила множество обработок эстрадными исполнителями и часто используется в качестве </a:t>
            </a:r>
            <a:r>
              <a:rPr lang="ru-RU" dirty="0" err="1"/>
              <a:t>саундтрека</a:t>
            </a:r>
            <a:r>
              <a:rPr lang="ru-RU" dirty="0"/>
              <a:t> к фильмам и рекламе.  «В пещере горного короля» звучала в рекламе </a:t>
            </a:r>
            <a:r>
              <a:rPr lang="ru-RU" dirty="0" err="1"/>
              <a:t>Microsoft</a:t>
            </a:r>
            <a:r>
              <a:rPr lang="ru-RU" dirty="0"/>
              <a:t>  и  </a:t>
            </a:r>
            <a:r>
              <a:rPr lang="ru-RU" dirty="0" err="1"/>
              <a:t>Burger</a:t>
            </a:r>
            <a:r>
              <a:rPr lang="ru-RU" dirty="0"/>
              <a:t> </a:t>
            </a:r>
            <a:r>
              <a:rPr lang="ru-RU" dirty="0" err="1"/>
              <a:t>King</a:t>
            </a:r>
            <a:r>
              <a:rPr lang="ru-RU" dirty="0"/>
              <a:t>, в телесериале «Доктор Хаус», «Интерны», «</a:t>
            </a:r>
            <a:r>
              <a:rPr lang="ru-RU" dirty="0" err="1"/>
              <a:t>Симпсоны</a:t>
            </a:r>
            <a:r>
              <a:rPr lang="ru-RU" dirty="0"/>
              <a:t>». </a:t>
            </a:r>
            <a:r>
              <a:rPr lang="ru-RU" dirty="0" err="1"/>
              <a:t>Кавер-версии</a:t>
            </a:r>
            <a:r>
              <a:rPr lang="ru-RU" dirty="0"/>
              <a:t> мелодии исполняла финская </a:t>
            </a:r>
            <a:r>
              <a:rPr lang="ru-RU" dirty="0" err="1"/>
              <a:t>метал-группа</a:t>
            </a:r>
            <a:r>
              <a:rPr lang="ru-RU" dirty="0"/>
              <a:t> </a:t>
            </a:r>
            <a:r>
              <a:rPr lang="ru-RU" dirty="0" err="1"/>
              <a:t>Apocalyptica</a:t>
            </a:r>
            <a:r>
              <a:rPr lang="ru-RU" dirty="0"/>
              <a:t>, британская рок-группа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Who</a:t>
            </a:r>
            <a:r>
              <a:rPr lang="ru-RU" dirty="0"/>
              <a:t>, хард-рок группа  </a:t>
            </a:r>
            <a:r>
              <a:rPr lang="ru-RU" dirty="0" err="1"/>
              <a:t>Rainbow</a:t>
            </a:r>
            <a:r>
              <a:rPr lang="ru-RU" dirty="0"/>
              <a:t> и другие.</a:t>
            </a:r>
          </a:p>
        </p:txBody>
      </p:sp>
      <p:pic>
        <p:nvPicPr>
          <p:cNvPr id="4" name="edvard-grig-v-peschere-gornogo-koroly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072462" y="600076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688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t"/>
            <a:r>
              <a:rPr lang="ru-RU" b="1" dirty="0"/>
              <a:t>2. «Утро» </a:t>
            </a:r>
            <a:r>
              <a:rPr lang="ru-RU" dirty="0"/>
              <a:t>(или «С добрым утром») – еще одна очень популярная мелодия Грига. Она была написана к первой сюите пьесы «Пер </a:t>
            </a:r>
            <a:r>
              <a:rPr lang="ru-RU" dirty="0" err="1"/>
              <a:t>Гюнт</a:t>
            </a:r>
            <a:r>
              <a:rPr lang="ru-RU" dirty="0"/>
              <a:t>» (1876 г.). Мелодия часто использовалась в мультипликации американской киностудии </a:t>
            </a:r>
            <a:r>
              <a:rPr lang="ru-RU" dirty="0" err="1"/>
              <a:t>Warner</a:t>
            </a:r>
            <a:r>
              <a:rPr lang="ru-RU" dirty="0"/>
              <a:t> </a:t>
            </a:r>
            <a:r>
              <a:rPr lang="ru-RU" dirty="0" err="1"/>
              <a:t>Brothers</a:t>
            </a:r>
            <a:r>
              <a:rPr lang="ru-RU" dirty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e-grig-utro-james-las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429652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135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3. «Танец </a:t>
            </a:r>
            <a:r>
              <a:rPr lang="ru-RU" b="1" dirty="0" err="1"/>
              <a:t>Анитры</a:t>
            </a:r>
            <a:r>
              <a:rPr lang="ru-RU" b="1" dirty="0"/>
              <a:t>»</a:t>
            </a:r>
            <a:r>
              <a:rPr lang="ru-RU" dirty="0"/>
              <a:t>. Мелодия из оркестровой сюиты «Пер </a:t>
            </a:r>
            <a:r>
              <a:rPr lang="ru-RU" dirty="0" err="1"/>
              <a:t>Гюнта</a:t>
            </a:r>
            <a:r>
              <a:rPr lang="ru-RU" dirty="0"/>
              <a:t>». Композиция звучала в фильме «Лолита» (1997 г.) режиссера </a:t>
            </a:r>
            <a:r>
              <a:rPr lang="ru-RU" b="1" dirty="0" err="1"/>
              <a:t>Эдриана</a:t>
            </a:r>
            <a:r>
              <a:rPr lang="ru-RU" b="1" dirty="0"/>
              <a:t> </a:t>
            </a:r>
            <a:r>
              <a:rPr lang="ru-RU" b="1" dirty="0" err="1"/>
              <a:t>Лайна</a:t>
            </a:r>
            <a:r>
              <a:rPr lang="ru-RU" dirty="0"/>
              <a:t>.</a:t>
            </a:r>
          </a:p>
        </p:txBody>
      </p:sp>
      <p:pic>
        <p:nvPicPr>
          <p:cNvPr id="3" name="edvard-grig-tanec-anitry-fortepian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286776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432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00042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t"/>
            <a:r>
              <a:rPr lang="ru-RU" b="1" dirty="0"/>
              <a:t>4. «Сердце поэта» </a:t>
            </a:r>
            <a:r>
              <a:rPr lang="ru-RU" dirty="0"/>
              <a:t>(«Мелодии сердца»).  Эдвард Григ создал это музыкальное произведение на стихи датского писателя </a:t>
            </a:r>
            <a:r>
              <a:rPr lang="ru-RU" dirty="0" err="1"/>
              <a:t>Ганса</a:t>
            </a:r>
            <a:r>
              <a:rPr lang="ru-RU" dirty="0"/>
              <a:t> </a:t>
            </a:r>
            <a:r>
              <a:rPr lang="ru-RU" dirty="0" err="1"/>
              <a:t>Христиана</a:t>
            </a:r>
            <a:r>
              <a:rPr lang="ru-RU" dirty="0"/>
              <a:t> Андерсена в 1864 году.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edvard-grig-serdce-poet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286776" y="614364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101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5. «Песня </a:t>
            </a:r>
            <a:r>
              <a:rPr lang="ru-RU" b="1" dirty="0" err="1"/>
              <a:t>Сольвейг</a:t>
            </a:r>
            <a:r>
              <a:rPr lang="ru-RU" b="1" dirty="0"/>
              <a:t>»</a:t>
            </a:r>
            <a:r>
              <a:rPr lang="ru-RU" dirty="0"/>
              <a:t> – этот романс на музыку Грига звучит в конце пьесы «Пер </a:t>
            </a:r>
            <a:r>
              <a:rPr lang="ru-RU" dirty="0" err="1"/>
              <a:t>Гюнт</a:t>
            </a:r>
            <a:r>
              <a:rPr lang="ru-RU" dirty="0"/>
              <a:t>». Среди исполнительниц песни была российская </a:t>
            </a:r>
            <a:r>
              <a:rPr lang="ru-RU" b="1" dirty="0"/>
              <a:t>оперная</a:t>
            </a:r>
            <a:r>
              <a:rPr lang="ru-RU" dirty="0"/>
              <a:t> </a:t>
            </a:r>
            <a:r>
              <a:rPr lang="ru-RU" b="1" dirty="0"/>
              <a:t>дива</a:t>
            </a:r>
            <a:r>
              <a:rPr lang="ru-RU" dirty="0"/>
              <a:t> </a:t>
            </a:r>
            <a:r>
              <a:rPr lang="ru-RU" b="1" dirty="0"/>
              <a:t>Анна</a:t>
            </a:r>
            <a:r>
              <a:rPr lang="ru-RU" dirty="0"/>
              <a:t> </a:t>
            </a:r>
            <a:r>
              <a:rPr lang="ru-RU" b="1" dirty="0"/>
              <a:t>Нетребко</a:t>
            </a:r>
            <a:r>
              <a:rPr lang="ru-RU" dirty="0"/>
              <a:t>, норвежские оперные </a:t>
            </a:r>
            <a:r>
              <a:rPr lang="ru-RU" b="1" dirty="0"/>
              <a:t>певицы</a:t>
            </a:r>
            <a:r>
              <a:rPr lang="ru-RU" dirty="0"/>
              <a:t> </a:t>
            </a:r>
            <a:r>
              <a:rPr lang="ru-RU" b="1" dirty="0" err="1"/>
              <a:t>Марита</a:t>
            </a:r>
            <a:r>
              <a:rPr lang="ru-RU" dirty="0"/>
              <a:t> </a:t>
            </a:r>
            <a:r>
              <a:rPr lang="ru-RU" b="1" dirty="0" err="1"/>
              <a:t>Сольберг</a:t>
            </a:r>
            <a:r>
              <a:rPr lang="ru-RU" dirty="0"/>
              <a:t> (</a:t>
            </a:r>
            <a:r>
              <a:rPr lang="ru-RU" dirty="0" err="1"/>
              <a:t>Marita</a:t>
            </a:r>
            <a:r>
              <a:rPr lang="ru-RU" dirty="0"/>
              <a:t> </a:t>
            </a:r>
            <a:r>
              <a:rPr lang="ru-RU" dirty="0" err="1"/>
              <a:t>Solberg</a:t>
            </a:r>
            <a:r>
              <a:rPr lang="ru-RU" dirty="0"/>
              <a:t>) и </a:t>
            </a:r>
            <a:r>
              <a:rPr lang="ru-RU" b="1" dirty="0" err="1"/>
              <a:t>Сиссель</a:t>
            </a:r>
            <a:r>
              <a:rPr lang="ru-RU" dirty="0"/>
              <a:t> </a:t>
            </a:r>
            <a:r>
              <a:rPr lang="ru-RU" b="1" dirty="0" err="1"/>
              <a:t>Кюркьебё</a:t>
            </a:r>
            <a:r>
              <a:rPr lang="ru-RU" dirty="0"/>
              <a:t> (</a:t>
            </a:r>
            <a:r>
              <a:rPr lang="ru-RU" dirty="0" err="1"/>
              <a:t>Sissel</a:t>
            </a:r>
            <a:r>
              <a:rPr lang="ru-RU" dirty="0"/>
              <a:t> </a:t>
            </a:r>
            <a:r>
              <a:rPr lang="ru-RU" dirty="0" err="1"/>
              <a:t>Kyrkjebø</a:t>
            </a:r>
            <a:r>
              <a:rPr lang="ru-RU" dirty="0"/>
              <a:t>) </a:t>
            </a:r>
            <a:r>
              <a:rPr lang="ru-RU" dirty="0" err="1"/>
              <a:t>и</a:t>
            </a:r>
            <a:r>
              <a:rPr lang="ru-RU" dirty="0"/>
              <a:t> другие. </a:t>
            </a:r>
          </a:p>
        </p:txBody>
      </p:sp>
      <p:pic>
        <p:nvPicPr>
          <p:cNvPr id="4" name="pesnya-sol-veyg-minusovk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358214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210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714356"/>
            <a:ext cx="7500990" cy="1857388"/>
          </a:xfrm>
          <a:prstGeom prst="rect">
            <a:avLst/>
          </a:prstGeom>
          <a:solidFill>
            <a:srgbClr val="C0C0C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Спасибо за внимание!</a:t>
            </a: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" name="Рисунок 2" descr="53ba7a6ee67ce7922b500cd55e72088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2786058"/>
            <a:ext cx="5429288" cy="3398734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33</TotalTime>
  <Words>82</Words>
  <Application>Microsoft Office PowerPoint</Application>
  <PresentationFormat>Экран (4:3)</PresentationFormat>
  <Paragraphs>10</Paragraphs>
  <Slides>8</Slides>
  <Notes>0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Григ Эдвард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Григ Эдвард</dc:title>
  <dc:creator>User</dc:creator>
  <cp:lastModifiedBy>User</cp:lastModifiedBy>
  <cp:revision>4</cp:revision>
  <dcterms:created xsi:type="dcterms:W3CDTF">2018-11-05T10:41:49Z</dcterms:created>
  <dcterms:modified xsi:type="dcterms:W3CDTF">2018-11-05T11:15:48Z</dcterms:modified>
</cp:coreProperties>
</file>