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7"/>
            <a:ext cx="9144000" cy="68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1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2339752" y="1449969"/>
            <a:ext cx="4392488" cy="439248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70384" cy="50891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2646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1874 году правительство Норвегии назначило Григу пожизненную государственную стипендию. Он получил предложение от известного норвежского поэта Генрика Ибсена. Результатом работы, представлявшей интерес и для самого композитора, стала музыка к драме Пер </a:t>
            </a:r>
            <a:r>
              <a:rPr lang="ru-RU" dirty="0" err="1"/>
              <a:t>Гюнт</a:t>
            </a:r>
            <a:r>
              <a:rPr lang="ru-RU" dirty="0"/>
              <a:t>. Одна из самых известных увертюр из всего наследия Грига. По собственному признанию, Григ был фанатическим почитателем многих поэтических произведений Ибсена, в особенности «Пера </a:t>
            </a:r>
            <a:r>
              <a:rPr lang="ru-RU" dirty="0" err="1"/>
              <a:t>Гюнта</a:t>
            </a:r>
            <a:r>
              <a:rPr lang="ru-RU" dirty="0"/>
              <a:t>». Представление увертюры в Осло 24 февраля 1876 года сопровождалось большим успехом, музыка Грига становилась все более известной в Европе. В Норвегии она приобретает огромную популярность, проникая на концертную эстраду и в домашний быт; его произведения печатаются одним из самых солидных немецких издательств, множится количество концертных </a:t>
            </a:r>
            <a:r>
              <a:rPr lang="ru-RU" dirty="0" smtClean="0"/>
              <a:t>поездок.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8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2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2646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Творчество Эдварда Грига впитало в себя типические черты норвежского музыкального фольклора — эпических и лирических песен скальдов, мелодий пастушьего альпийского рога, трудовых и бытовых песен. Этот фольклор формировался на протяжении многих столетий, и его особенности закрепились в 14-16 веках. Немалую роль в них играло воспроизведение образов природы, персонажей норвежских народных сказаний о подземном мире — гномов, </a:t>
            </a:r>
            <a:r>
              <a:rPr lang="ru-RU" dirty="0" err="1"/>
              <a:t>кобальдов</a:t>
            </a:r>
            <a:r>
              <a:rPr lang="ru-RU" dirty="0"/>
              <a:t>, </a:t>
            </a:r>
            <a:r>
              <a:rPr lang="ru-RU" dirty="0" err="1"/>
              <a:t>тролей</a:t>
            </a:r>
            <a:r>
              <a:rPr lang="ru-RU" dirty="0"/>
              <a:t>, домовых, водяных из «Пера </a:t>
            </a:r>
            <a:r>
              <a:rPr lang="ru-RU" dirty="0" err="1"/>
              <a:t>Гюнта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1508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4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03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480720"/>
          </a:xfrm>
        </p:spPr>
        <p:txBody>
          <a:bodyPr>
            <a:normAutofit/>
          </a:bodyPr>
          <a:lstStyle/>
          <a:p>
            <a:r>
              <a:rPr lang="ru-RU" dirty="0"/>
              <a:t>Малая родина вдохновила Грига на новые свершения — он сочиняет музыку к драме Ибсена «Пер </a:t>
            </a:r>
            <a:r>
              <a:rPr lang="ru-RU" dirty="0" err="1"/>
              <a:t>Гюнт</a:t>
            </a:r>
            <a:r>
              <a:rPr lang="ru-RU" dirty="0"/>
              <a:t>», которая по сей день считается одним из самых значительных произведений Грига и важным аспектом норвежской культуры в целом. В ней нашли отражение как личные переживания композитора, так и его взгляд на ритм жизни современных европейских столиц. А любимые Григом народные мотивы подчеркнули его восхищение родной </a:t>
            </a:r>
            <a:r>
              <a:rPr lang="ru-RU" dirty="0" smtClean="0"/>
              <a:t>Норвегией.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9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634"/>
            <a:ext cx="8712968" cy="646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63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"В пещере горного короля" (из сюиты "Пер </a:t>
            </a:r>
            <a:r>
              <a:rPr lang="ru-RU" dirty="0" err="1"/>
              <a:t>Гюнт</a:t>
            </a:r>
            <a:r>
              <a:rPr lang="ru-RU" dirty="0"/>
              <a:t>")</a:t>
            </a:r>
          </a:p>
          <a:p>
            <a:r>
              <a:rPr lang="ru-RU" dirty="0"/>
              <a:t>Самым главным этапом в творчестве композитора было написание сюиты "Пер </a:t>
            </a:r>
            <a:r>
              <a:rPr lang="ru-RU" dirty="0" err="1"/>
              <a:t>Гюнт</a:t>
            </a:r>
            <a:r>
              <a:rPr lang="ru-RU" dirty="0"/>
              <a:t>" по мотивам одноименной пьесы Генрика Ибсена. Наполненная мистицизмом композиция для виолончели, фагота и контрабаса звучит по сюжету тогда, когда тролли вовлекают заблудшего в их мир Пер </a:t>
            </a:r>
            <a:r>
              <a:rPr lang="ru-RU" dirty="0" err="1"/>
              <a:t>Гюнта</a:t>
            </a:r>
            <a:r>
              <a:rPr lang="ru-RU" dirty="0"/>
              <a:t> в дикую пляску, от которой он теряет сознание.</a:t>
            </a:r>
          </a:p>
          <a:p>
            <a:r>
              <a:rPr lang="ru-RU" dirty="0"/>
              <a:t>"Утро" (из сюиты "Пер </a:t>
            </a:r>
            <a:r>
              <a:rPr lang="ru-RU" dirty="0" err="1"/>
              <a:t>Гюнт</a:t>
            </a:r>
            <a:r>
              <a:rPr lang="ru-RU" dirty="0"/>
              <a:t>")</a:t>
            </a:r>
          </a:p>
          <a:p>
            <a:r>
              <a:rPr lang="ru-RU" dirty="0"/>
              <a:t>Эта торжественная, но в тоже время лиричная тема, должна была иллюстрировать великолепную сцену восхода солнца в Сахаре, однако у большинства слушателей она ассоциируется с родными для Грига скандинавскими пейзажами. Интересно, что мелодия используется в огромном количестве мультфильмов студии </a:t>
            </a:r>
            <a:r>
              <a:rPr lang="ru-RU" dirty="0" err="1"/>
              <a:t>Warner</a:t>
            </a:r>
            <a:r>
              <a:rPr lang="ru-RU" dirty="0"/>
              <a:t> </a:t>
            </a:r>
            <a:r>
              <a:rPr lang="ru-RU" dirty="0" err="1"/>
              <a:t>Bros</a:t>
            </a:r>
            <a:r>
              <a:rPr lang="ru-RU" dirty="0"/>
              <a:t>. Всё потому, что эту пронзительную вещь очень любил композитор Карл </a:t>
            </a:r>
            <a:r>
              <a:rPr lang="ru-RU" dirty="0" err="1"/>
              <a:t>Столлинг</a:t>
            </a:r>
            <a:r>
              <a:rPr lang="ru-RU" dirty="0"/>
              <a:t>, создававший к ним музыкальные 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1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2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407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Галиуллины</dc:creator>
  <cp:lastModifiedBy>Галиуллины</cp:lastModifiedBy>
  <cp:revision>4</cp:revision>
  <dcterms:created xsi:type="dcterms:W3CDTF">2018-11-04T16:25:03Z</dcterms:created>
  <dcterms:modified xsi:type="dcterms:W3CDTF">2018-11-04T18:27:16Z</dcterms:modified>
</cp:coreProperties>
</file>