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Lst>
  <p:sldSz cy="5143500" cx="9144000"/>
  <p:notesSz cx="6858000" cy="9144000"/>
  <p:embeddedFontLst>
    <p:embeddedFont>
      <p:font typeface="Roboto"/>
      <p:regular r:id="rId13"/>
      <p:bold r:id="rId14"/>
      <p:italic r:id="rId15"/>
      <p:boldItalic r:id="rId16"/>
    </p:embeddedFont>
    <p:embeddedFont>
      <p:font typeface="Playfair Display"/>
      <p:regular r:id="rId17"/>
      <p:bold r:id="rId18"/>
      <p:italic r:id="rId19"/>
      <p:boldItalic r:id="rId20"/>
    </p:embeddedFont>
    <p:embeddedFont>
      <p:font typeface="Montserrat"/>
      <p:regular r:id="rId21"/>
      <p:bold r:id="rId22"/>
      <p:italic r:id="rId23"/>
      <p:boldItalic r:id="rId24"/>
    </p:embeddedFont>
    <p:embeddedFont>
      <p:font typeface="Oswald"/>
      <p:regular r:id="rId25"/>
      <p:bold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font" Target="fonts/PlayfairDisplay-boldItalic.fntdata"/><Relationship Id="rId22" Type="http://schemas.openxmlformats.org/officeDocument/2006/relationships/font" Target="fonts/Montserrat-bold.fntdata"/><Relationship Id="rId21" Type="http://schemas.openxmlformats.org/officeDocument/2006/relationships/font" Target="fonts/Montserrat-regular.fntdata"/><Relationship Id="rId24" Type="http://schemas.openxmlformats.org/officeDocument/2006/relationships/font" Target="fonts/Montserrat-boldItalic.fntdata"/><Relationship Id="rId23" Type="http://schemas.openxmlformats.org/officeDocument/2006/relationships/font" Target="fonts/Montserrat-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Oswald-bold.fntdata"/><Relationship Id="rId25" Type="http://schemas.openxmlformats.org/officeDocument/2006/relationships/font" Target="fonts/Oswald-regular.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font" Target="fonts/Roboto-regular.fntdata"/><Relationship Id="rId12" Type="http://schemas.openxmlformats.org/officeDocument/2006/relationships/slide" Target="slides/slide8.xml"/><Relationship Id="rId15" Type="http://schemas.openxmlformats.org/officeDocument/2006/relationships/font" Target="fonts/Roboto-italic.fntdata"/><Relationship Id="rId14" Type="http://schemas.openxmlformats.org/officeDocument/2006/relationships/font" Target="fonts/Roboto-bold.fntdata"/><Relationship Id="rId17" Type="http://schemas.openxmlformats.org/officeDocument/2006/relationships/font" Target="fonts/PlayfairDisplay-regular.fntdata"/><Relationship Id="rId16" Type="http://schemas.openxmlformats.org/officeDocument/2006/relationships/font" Target="fonts/Roboto-boldItalic.fntdata"/><Relationship Id="rId19" Type="http://schemas.openxmlformats.org/officeDocument/2006/relationships/font" Target="fonts/PlayfairDisplay-italic.fntdata"/><Relationship Id="rId18" Type="http://schemas.openxmlformats.org/officeDocument/2006/relationships/font" Target="fonts/PlayfairDisplay-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 name="Shape 54"/>
        <p:cNvGrpSpPr/>
        <p:nvPr/>
      </p:nvGrpSpPr>
      <p:grpSpPr>
        <a:xfrm>
          <a:off x="0" y="0"/>
          <a:ext cx="0" cy="0"/>
          <a:chOff x="0" y="0"/>
          <a:chExt cx="0" cy="0"/>
        </a:xfrm>
      </p:grpSpPr>
      <p:sp>
        <p:nvSpPr>
          <p:cNvPr id="55" name="Google Shape;5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6" name="Google Shape;5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 name="Shape 60"/>
        <p:cNvGrpSpPr/>
        <p:nvPr/>
      </p:nvGrpSpPr>
      <p:grpSpPr>
        <a:xfrm>
          <a:off x="0" y="0"/>
          <a:ext cx="0" cy="0"/>
          <a:chOff x="0" y="0"/>
          <a:chExt cx="0" cy="0"/>
        </a:xfrm>
      </p:grpSpPr>
      <p:sp>
        <p:nvSpPr>
          <p:cNvPr id="61" name="Google Shape;61;g29551054fe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29551054fe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 name="Shape 67"/>
        <p:cNvGrpSpPr/>
        <p:nvPr/>
      </p:nvGrpSpPr>
      <p:grpSpPr>
        <a:xfrm>
          <a:off x="0" y="0"/>
          <a:ext cx="0" cy="0"/>
          <a:chOff x="0" y="0"/>
          <a:chExt cx="0" cy="0"/>
        </a:xfrm>
      </p:grpSpPr>
      <p:sp>
        <p:nvSpPr>
          <p:cNvPr id="68" name="Google Shape;68;g295502bf4b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295502bf4b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 name="Shape 74"/>
        <p:cNvGrpSpPr/>
        <p:nvPr/>
      </p:nvGrpSpPr>
      <p:grpSpPr>
        <a:xfrm>
          <a:off x="0" y="0"/>
          <a:ext cx="0" cy="0"/>
          <a:chOff x="0" y="0"/>
          <a:chExt cx="0" cy="0"/>
        </a:xfrm>
      </p:grpSpPr>
      <p:sp>
        <p:nvSpPr>
          <p:cNvPr id="75" name="Google Shape;75;g46b77ee089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46b77ee089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 name="Shape 82"/>
        <p:cNvGrpSpPr/>
        <p:nvPr/>
      </p:nvGrpSpPr>
      <p:grpSpPr>
        <a:xfrm>
          <a:off x="0" y="0"/>
          <a:ext cx="0" cy="0"/>
          <a:chOff x="0" y="0"/>
          <a:chExt cx="0" cy="0"/>
        </a:xfrm>
      </p:grpSpPr>
      <p:sp>
        <p:nvSpPr>
          <p:cNvPr id="83" name="Google Shape;83;g29551054fe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29551054fe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 name="Shape 90"/>
        <p:cNvGrpSpPr/>
        <p:nvPr/>
      </p:nvGrpSpPr>
      <p:grpSpPr>
        <a:xfrm>
          <a:off x="0" y="0"/>
          <a:ext cx="0" cy="0"/>
          <a:chOff x="0" y="0"/>
          <a:chExt cx="0" cy="0"/>
        </a:xfrm>
      </p:grpSpPr>
      <p:sp>
        <p:nvSpPr>
          <p:cNvPr id="91" name="Google Shape;91;g29551054fe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29551054fe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 name="Shape 98"/>
        <p:cNvGrpSpPr/>
        <p:nvPr/>
      </p:nvGrpSpPr>
      <p:grpSpPr>
        <a:xfrm>
          <a:off x="0" y="0"/>
          <a:ext cx="0" cy="0"/>
          <a:chOff x="0" y="0"/>
          <a:chExt cx="0" cy="0"/>
        </a:xfrm>
      </p:grpSpPr>
      <p:sp>
        <p:nvSpPr>
          <p:cNvPr id="99" name="Google Shape;99;g29551054fe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29551054fe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 name="Shape 106"/>
        <p:cNvGrpSpPr/>
        <p:nvPr/>
      </p:nvGrpSpPr>
      <p:grpSpPr>
        <a:xfrm>
          <a:off x="0" y="0"/>
          <a:ext cx="0" cy="0"/>
          <a:chOff x="0" y="0"/>
          <a:chExt cx="0" cy="0"/>
        </a:xfrm>
      </p:grpSpPr>
      <p:sp>
        <p:nvSpPr>
          <p:cNvPr id="107" name="Google Shape;107;g46b77ee089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46b77ee089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4286250" y="0"/>
            <a:ext cx="723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4358475" y="0"/>
            <a:ext cx="3853200" cy="5143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344250" y="1403850"/>
            <a:ext cx="8455500" cy="2146800"/>
          </a:xfrm>
          <a:prstGeom prst="rect">
            <a:avLst/>
          </a:prstGeom>
          <a:solidFill>
            <a:srgbClr val="FFFFFF"/>
          </a:solidFill>
        </p:spPr>
        <p:txBody>
          <a:bodyPr anchorCtr="0" anchor="ctr" bIns="91425" lIns="91425" spcFirstLastPara="1" rIns="91425" wrap="square" tIns="91425"/>
          <a:lstStyle>
            <a:lvl1pPr lvl="0" algn="ctr">
              <a:spcBef>
                <a:spcPts val="0"/>
              </a:spcBef>
              <a:spcAft>
                <a:spcPts val="0"/>
              </a:spcAft>
              <a:buSzPts val="6800"/>
              <a:buFont typeface="Playfair Display"/>
              <a:buNone/>
              <a:defRPr b="1" sz="6800">
                <a:latin typeface="Playfair Display"/>
                <a:ea typeface="Playfair Display"/>
                <a:cs typeface="Playfair Display"/>
                <a:sym typeface="Playfair Display"/>
              </a:defRPr>
            </a:lvl1pPr>
            <a:lvl2pPr lvl="1" algn="ctr">
              <a:spcBef>
                <a:spcPts val="0"/>
              </a:spcBef>
              <a:spcAft>
                <a:spcPts val="0"/>
              </a:spcAft>
              <a:buSzPts val="6800"/>
              <a:buFont typeface="Playfair Display"/>
              <a:buNone/>
              <a:defRPr b="1" sz="6800">
                <a:latin typeface="Playfair Display"/>
                <a:ea typeface="Playfair Display"/>
                <a:cs typeface="Playfair Display"/>
                <a:sym typeface="Playfair Display"/>
              </a:defRPr>
            </a:lvl2pPr>
            <a:lvl3pPr lvl="2" algn="ctr">
              <a:spcBef>
                <a:spcPts val="0"/>
              </a:spcBef>
              <a:spcAft>
                <a:spcPts val="0"/>
              </a:spcAft>
              <a:buSzPts val="6800"/>
              <a:buFont typeface="Playfair Display"/>
              <a:buNone/>
              <a:defRPr b="1" sz="6800">
                <a:latin typeface="Playfair Display"/>
                <a:ea typeface="Playfair Display"/>
                <a:cs typeface="Playfair Display"/>
                <a:sym typeface="Playfair Display"/>
              </a:defRPr>
            </a:lvl3pPr>
            <a:lvl4pPr lvl="3" algn="ctr">
              <a:spcBef>
                <a:spcPts val="0"/>
              </a:spcBef>
              <a:spcAft>
                <a:spcPts val="0"/>
              </a:spcAft>
              <a:buSzPts val="6800"/>
              <a:buFont typeface="Playfair Display"/>
              <a:buNone/>
              <a:defRPr b="1" sz="6800">
                <a:latin typeface="Playfair Display"/>
                <a:ea typeface="Playfair Display"/>
                <a:cs typeface="Playfair Display"/>
                <a:sym typeface="Playfair Display"/>
              </a:defRPr>
            </a:lvl4pPr>
            <a:lvl5pPr lvl="4" algn="ctr">
              <a:spcBef>
                <a:spcPts val="0"/>
              </a:spcBef>
              <a:spcAft>
                <a:spcPts val="0"/>
              </a:spcAft>
              <a:buSzPts val="6800"/>
              <a:buFont typeface="Playfair Display"/>
              <a:buNone/>
              <a:defRPr b="1" sz="6800">
                <a:latin typeface="Playfair Display"/>
                <a:ea typeface="Playfair Display"/>
                <a:cs typeface="Playfair Display"/>
                <a:sym typeface="Playfair Display"/>
              </a:defRPr>
            </a:lvl5pPr>
            <a:lvl6pPr lvl="5" algn="ctr">
              <a:spcBef>
                <a:spcPts val="0"/>
              </a:spcBef>
              <a:spcAft>
                <a:spcPts val="0"/>
              </a:spcAft>
              <a:buSzPts val="6800"/>
              <a:buFont typeface="Playfair Display"/>
              <a:buNone/>
              <a:defRPr b="1" sz="6800">
                <a:latin typeface="Playfair Display"/>
                <a:ea typeface="Playfair Display"/>
                <a:cs typeface="Playfair Display"/>
                <a:sym typeface="Playfair Display"/>
              </a:defRPr>
            </a:lvl6pPr>
            <a:lvl7pPr lvl="6" algn="ctr">
              <a:spcBef>
                <a:spcPts val="0"/>
              </a:spcBef>
              <a:spcAft>
                <a:spcPts val="0"/>
              </a:spcAft>
              <a:buSzPts val="6800"/>
              <a:buFont typeface="Playfair Display"/>
              <a:buNone/>
              <a:defRPr b="1" sz="6800">
                <a:latin typeface="Playfair Display"/>
                <a:ea typeface="Playfair Display"/>
                <a:cs typeface="Playfair Display"/>
                <a:sym typeface="Playfair Display"/>
              </a:defRPr>
            </a:lvl7pPr>
            <a:lvl8pPr lvl="7" algn="ctr">
              <a:spcBef>
                <a:spcPts val="0"/>
              </a:spcBef>
              <a:spcAft>
                <a:spcPts val="0"/>
              </a:spcAft>
              <a:buSzPts val="6800"/>
              <a:buFont typeface="Playfair Display"/>
              <a:buNone/>
              <a:defRPr b="1" sz="6800">
                <a:latin typeface="Playfair Display"/>
                <a:ea typeface="Playfair Display"/>
                <a:cs typeface="Playfair Display"/>
                <a:sym typeface="Playfair Display"/>
              </a:defRPr>
            </a:lvl8pPr>
            <a:lvl9pPr lvl="8" algn="ctr">
              <a:spcBef>
                <a:spcPts val="0"/>
              </a:spcBef>
              <a:spcAft>
                <a:spcPts val="0"/>
              </a:spcAft>
              <a:buSzPts val="6800"/>
              <a:buFont typeface="Playfair Display"/>
              <a:buNone/>
              <a:defRPr b="1" sz="6800">
                <a:latin typeface="Playfair Display"/>
                <a:ea typeface="Playfair Display"/>
                <a:cs typeface="Playfair Display"/>
                <a:sym typeface="Playfair Display"/>
              </a:defRPr>
            </a:lvl9pPr>
          </a:lstStyle>
          <a:p/>
        </p:txBody>
      </p:sp>
      <p:sp>
        <p:nvSpPr>
          <p:cNvPr id="13" name="Google Shape;13;p2"/>
          <p:cNvSpPr txBox="1"/>
          <p:nvPr>
            <p:ph idx="1" type="subTitle"/>
          </p:nvPr>
        </p:nvSpPr>
        <p:spPr>
          <a:xfrm>
            <a:off x="344250" y="3550650"/>
            <a:ext cx="4910100" cy="577800"/>
          </a:xfrm>
          <a:prstGeom prst="rect">
            <a:avLst/>
          </a:prstGeom>
          <a:solidFill>
            <a:schemeClr val="dk2"/>
          </a:solidFill>
        </p:spPr>
        <p:txBody>
          <a:bodyPr anchorCtr="0" anchor="ctr" bIns="91425" lIns="91425" spcFirstLastPara="1" rIns="91425" wrap="square" tIns="91425"/>
          <a:lstStyle>
            <a:lvl1pPr lv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1pPr>
            <a:lvl2pPr lvl="1">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2pPr>
            <a:lvl3pPr lvl="2">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3pPr>
            <a:lvl4pPr lvl="3">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4pPr>
            <a:lvl5pPr lvl="4">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5pPr>
            <a:lvl6pPr lvl="5">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6pPr>
            <a:lvl7pPr lvl="6">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7pPr>
            <a:lvl8pPr lvl="7">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8pPr>
            <a:lvl9pPr lvl="8">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9pPr>
          </a:lstStyle>
          <a:p/>
        </p:txBody>
      </p:sp>
      <p:sp>
        <p:nvSpPr>
          <p:cNvPr id="14" name="Google Shape;14;p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8" name="Shape 48"/>
        <p:cNvGrpSpPr/>
        <p:nvPr/>
      </p:nvGrpSpPr>
      <p:grpSpPr>
        <a:xfrm>
          <a:off x="0" y="0"/>
          <a:ext cx="0" cy="0"/>
          <a:chOff x="0" y="0"/>
          <a:chExt cx="0" cy="0"/>
        </a:xfrm>
      </p:grpSpPr>
      <p:sp>
        <p:nvSpPr>
          <p:cNvPr id="49" name="Google Shape;49;p11"/>
          <p:cNvSpPr txBox="1"/>
          <p:nvPr>
            <p:ph hasCustomPrompt="1" type="title"/>
          </p:nvPr>
        </p:nvSpPr>
        <p:spPr>
          <a:xfrm>
            <a:off x="311700" y="999925"/>
            <a:ext cx="8520600" cy="2146200"/>
          </a:xfrm>
          <a:prstGeom prst="rect">
            <a:avLst/>
          </a:prstGeom>
        </p:spPr>
        <p:txBody>
          <a:bodyPr anchorCtr="0" anchor="b" bIns="91425" lIns="91425" spcFirstLastPara="1" rIns="91425" wrap="square" tIns="91425"/>
          <a:lstStyle>
            <a:lvl1pPr lvl="0" algn="ctr">
              <a:spcBef>
                <a:spcPts val="0"/>
              </a:spcBef>
              <a:spcAft>
                <a:spcPts val="0"/>
              </a:spcAft>
              <a:buSzPts val="14000"/>
              <a:buFont typeface="Montserrat"/>
              <a:buNone/>
              <a:defRPr sz="14000">
                <a:latin typeface="Montserrat"/>
                <a:ea typeface="Montserrat"/>
                <a:cs typeface="Montserrat"/>
                <a:sym typeface="Montserrat"/>
              </a:defRPr>
            </a:lvl1pPr>
            <a:lvl2pPr lvl="1" algn="ctr">
              <a:spcBef>
                <a:spcPts val="0"/>
              </a:spcBef>
              <a:spcAft>
                <a:spcPts val="0"/>
              </a:spcAft>
              <a:buSzPts val="14000"/>
              <a:buFont typeface="Montserrat"/>
              <a:buNone/>
              <a:defRPr sz="14000">
                <a:latin typeface="Montserrat"/>
                <a:ea typeface="Montserrat"/>
                <a:cs typeface="Montserrat"/>
                <a:sym typeface="Montserrat"/>
              </a:defRPr>
            </a:lvl2pPr>
            <a:lvl3pPr lvl="2" algn="ctr">
              <a:spcBef>
                <a:spcPts val="0"/>
              </a:spcBef>
              <a:spcAft>
                <a:spcPts val="0"/>
              </a:spcAft>
              <a:buSzPts val="14000"/>
              <a:buFont typeface="Montserrat"/>
              <a:buNone/>
              <a:defRPr sz="14000">
                <a:latin typeface="Montserrat"/>
                <a:ea typeface="Montserrat"/>
                <a:cs typeface="Montserrat"/>
                <a:sym typeface="Montserrat"/>
              </a:defRPr>
            </a:lvl3pPr>
            <a:lvl4pPr lvl="3" algn="ctr">
              <a:spcBef>
                <a:spcPts val="0"/>
              </a:spcBef>
              <a:spcAft>
                <a:spcPts val="0"/>
              </a:spcAft>
              <a:buSzPts val="14000"/>
              <a:buFont typeface="Montserrat"/>
              <a:buNone/>
              <a:defRPr sz="14000">
                <a:latin typeface="Montserrat"/>
                <a:ea typeface="Montserrat"/>
                <a:cs typeface="Montserrat"/>
                <a:sym typeface="Montserrat"/>
              </a:defRPr>
            </a:lvl4pPr>
            <a:lvl5pPr lvl="4" algn="ctr">
              <a:spcBef>
                <a:spcPts val="0"/>
              </a:spcBef>
              <a:spcAft>
                <a:spcPts val="0"/>
              </a:spcAft>
              <a:buSzPts val="14000"/>
              <a:buFont typeface="Montserrat"/>
              <a:buNone/>
              <a:defRPr sz="14000">
                <a:latin typeface="Montserrat"/>
                <a:ea typeface="Montserrat"/>
                <a:cs typeface="Montserrat"/>
                <a:sym typeface="Montserrat"/>
              </a:defRPr>
            </a:lvl5pPr>
            <a:lvl6pPr lvl="5" algn="ctr">
              <a:spcBef>
                <a:spcPts val="0"/>
              </a:spcBef>
              <a:spcAft>
                <a:spcPts val="0"/>
              </a:spcAft>
              <a:buSzPts val="14000"/>
              <a:buFont typeface="Montserrat"/>
              <a:buNone/>
              <a:defRPr sz="14000">
                <a:latin typeface="Montserrat"/>
                <a:ea typeface="Montserrat"/>
                <a:cs typeface="Montserrat"/>
                <a:sym typeface="Montserrat"/>
              </a:defRPr>
            </a:lvl6pPr>
            <a:lvl7pPr lvl="6" algn="ctr">
              <a:spcBef>
                <a:spcPts val="0"/>
              </a:spcBef>
              <a:spcAft>
                <a:spcPts val="0"/>
              </a:spcAft>
              <a:buSzPts val="14000"/>
              <a:buFont typeface="Montserrat"/>
              <a:buNone/>
              <a:defRPr sz="14000">
                <a:latin typeface="Montserrat"/>
                <a:ea typeface="Montserrat"/>
                <a:cs typeface="Montserrat"/>
                <a:sym typeface="Montserrat"/>
              </a:defRPr>
            </a:lvl7pPr>
            <a:lvl8pPr lvl="7" algn="ctr">
              <a:spcBef>
                <a:spcPts val="0"/>
              </a:spcBef>
              <a:spcAft>
                <a:spcPts val="0"/>
              </a:spcAft>
              <a:buSzPts val="14000"/>
              <a:buFont typeface="Montserrat"/>
              <a:buNone/>
              <a:defRPr sz="14000">
                <a:latin typeface="Montserrat"/>
                <a:ea typeface="Montserrat"/>
                <a:cs typeface="Montserrat"/>
                <a:sym typeface="Montserrat"/>
              </a:defRPr>
            </a:lvl8pPr>
            <a:lvl9pPr lvl="8" algn="ctr">
              <a:spcBef>
                <a:spcPts val="0"/>
              </a:spcBef>
              <a:spcAft>
                <a:spcPts val="0"/>
              </a:spcAft>
              <a:buSzPts val="14000"/>
              <a:buFont typeface="Montserrat"/>
              <a:buNone/>
              <a:defRPr sz="14000">
                <a:latin typeface="Montserrat"/>
                <a:ea typeface="Montserrat"/>
                <a:cs typeface="Montserrat"/>
                <a:sym typeface="Montserrat"/>
              </a:defRPr>
            </a:lvl9pPr>
          </a:lstStyle>
          <a:p>
            <a:r>
              <a:t>xx%</a:t>
            </a:r>
          </a:p>
        </p:txBody>
      </p:sp>
      <p:sp>
        <p:nvSpPr>
          <p:cNvPr id="50" name="Google Shape;50;p11"/>
          <p:cNvSpPr txBox="1"/>
          <p:nvPr>
            <p:ph idx="1" type="body"/>
          </p:nvPr>
        </p:nvSpPr>
        <p:spPr>
          <a:xfrm>
            <a:off x="311700" y="32284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highlight>
                  <a:schemeClr val="dk1"/>
                </a:highlight>
              </a:defRPr>
            </a:lvl1pPr>
            <a:lvl2pPr indent="-317500" lvl="1" marL="914400" algn="ctr">
              <a:spcBef>
                <a:spcPts val="1600"/>
              </a:spcBef>
              <a:spcAft>
                <a:spcPts val="0"/>
              </a:spcAft>
              <a:buSzPts val="1400"/>
              <a:buChar char="○"/>
              <a:defRPr>
                <a:highlight>
                  <a:schemeClr val="dk1"/>
                </a:highlight>
              </a:defRPr>
            </a:lvl2pPr>
            <a:lvl3pPr indent="-317500" lvl="2" marL="1371600" algn="ctr">
              <a:spcBef>
                <a:spcPts val="1600"/>
              </a:spcBef>
              <a:spcAft>
                <a:spcPts val="0"/>
              </a:spcAft>
              <a:buSzPts val="1400"/>
              <a:buChar char="■"/>
              <a:defRPr>
                <a:highlight>
                  <a:schemeClr val="dk1"/>
                </a:highlight>
              </a:defRPr>
            </a:lvl3pPr>
            <a:lvl4pPr indent="-317500" lvl="3" marL="1828800" algn="ctr">
              <a:spcBef>
                <a:spcPts val="1600"/>
              </a:spcBef>
              <a:spcAft>
                <a:spcPts val="0"/>
              </a:spcAft>
              <a:buSzPts val="1400"/>
              <a:buChar char="●"/>
              <a:defRPr>
                <a:highlight>
                  <a:schemeClr val="dk1"/>
                </a:highlight>
              </a:defRPr>
            </a:lvl4pPr>
            <a:lvl5pPr indent="-317500" lvl="4" marL="2286000" algn="ctr">
              <a:spcBef>
                <a:spcPts val="1600"/>
              </a:spcBef>
              <a:spcAft>
                <a:spcPts val="0"/>
              </a:spcAft>
              <a:buSzPts val="1400"/>
              <a:buChar char="○"/>
              <a:defRPr>
                <a:highlight>
                  <a:schemeClr val="dk1"/>
                </a:highlight>
              </a:defRPr>
            </a:lvl5pPr>
            <a:lvl6pPr indent="-317500" lvl="5" marL="2743200" algn="ctr">
              <a:spcBef>
                <a:spcPts val="1600"/>
              </a:spcBef>
              <a:spcAft>
                <a:spcPts val="0"/>
              </a:spcAft>
              <a:buSzPts val="1400"/>
              <a:buChar char="■"/>
              <a:defRPr>
                <a:highlight>
                  <a:schemeClr val="dk1"/>
                </a:highlight>
              </a:defRPr>
            </a:lvl6pPr>
            <a:lvl7pPr indent="-317500" lvl="6" marL="3200400" algn="ctr">
              <a:spcBef>
                <a:spcPts val="1600"/>
              </a:spcBef>
              <a:spcAft>
                <a:spcPts val="0"/>
              </a:spcAft>
              <a:buSzPts val="1400"/>
              <a:buChar char="●"/>
              <a:defRPr>
                <a:highlight>
                  <a:schemeClr val="dk1"/>
                </a:highlight>
              </a:defRPr>
            </a:lvl7pPr>
            <a:lvl8pPr indent="-317500" lvl="7" marL="3657600" algn="ctr">
              <a:spcBef>
                <a:spcPts val="1600"/>
              </a:spcBef>
              <a:spcAft>
                <a:spcPts val="0"/>
              </a:spcAft>
              <a:buSzPts val="1400"/>
              <a:buChar char="○"/>
              <a:defRPr>
                <a:highlight>
                  <a:schemeClr val="dk1"/>
                </a:highlight>
              </a:defRPr>
            </a:lvl8pPr>
            <a:lvl9pPr indent="-317500" lvl="8" marL="4114800" algn="ctr">
              <a:spcBef>
                <a:spcPts val="1600"/>
              </a:spcBef>
              <a:spcAft>
                <a:spcPts val="1600"/>
              </a:spcAft>
              <a:buSzPts val="1400"/>
              <a:buChar char="■"/>
              <a:defRPr>
                <a:highlight>
                  <a:schemeClr val="dk1"/>
                </a:highlight>
              </a:defRPr>
            </a:lvl9pPr>
          </a:lstStyle>
          <a:p/>
        </p:txBody>
      </p:sp>
      <p:sp>
        <p:nvSpPr>
          <p:cNvPr id="51" name="Google Shape;51;p11"/>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2" name="Shape 52"/>
        <p:cNvGrpSpPr/>
        <p:nvPr/>
      </p:nvGrpSpPr>
      <p:grpSpPr>
        <a:xfrm>
          <a:off x="0" y="0"/>
          <a:ext cx="0" cy="0"/>
          <a:chOff x="0" y="0"/>
          <a:chExt cx="0" cy="0"/>
        </a:xfrm>
      </p:grpSpPr>
      <p:sp>
        <p:nvSpPr>
          <p:cNvPr id="53" name="Google Shape;53;p1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accent5"/>
        </a:solidFill>
      </p:bgPr>
    </p:bg>
    <p:spTree>
      <p:nvGrpSpPr>
        <p:cNvPr id="15" name="Shape 15"/>
        <p:cNvGrpSpPr/>
        <p:nvPr/>
      </p:nvGrpSpPr>
      <p:grpSpPr>
        <a:xfrm>
          <a:off x="0" y="0"/>
          <a:ext cx="0" cy="0"/>
          <a:chOff x="0" y="0"/>
          <a:chExt cx="0" cy="0"/>
        </a:xfrm>
      </p:grpSpPr>
      <p:sp>
        <p:nvSpPr>
          <p:cNvPr id="16" name="Google Shape;16;p3"/>
          <p:cNvSpPr/>
          <p:nvPr/>
        </p:nvSpPr>
        <p:spPr>
          <a:xfrm rot="5400000">
            <a:off x="4550700" y="-498600"/>
            <a:ext cx="42600" cy="84558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3"/>
          <p:cNvSpPr txBox="1"/>
          <p:nvPr>
            <p:ph type="title"/>
          </p:nvPr>
        </p:nvSpPr>
        <p:spPr>
          <a:xfrm>
            <a:off x="344250" y="1403850"/>
            <a:ext cx="8455500" cy="2146800"/>
          </a:xfrm>
          <a:prstGeom prst="rect">
            <a:avLst/>
          </a:prstGeom>
          <a:solidFill>
            <a:srgbClr val="FFFFFF"/>
          </a:solidFill>
        </p:spPr>
        <p:txBody>
          <a:bodyPr anchorCtr="0" anchor="ctr" bIns="91425" lIns="91425" spcFirstLastPara="1" rIns="91425" wrap="square" tIns="91425"/>
          <a:lstStyle>
            <a:lvl1pPr lvl="0" algn="ctr">
              <a:spcBef>
                <a:spcPts val="0"/>
              </a:spcBef>
              <a:spcAft>
                <a:spcPts val="0"/>
              </a:spcAft>
              <a:buSzPts val="4800"/>
              <a:buFont typeface="Playfair Display"/>
              <a:buNone/>
              <a:defRPr b="1" sz="4800">
                <a:latin typeface="Playfair Display"/>
                <a:ea typeface="Playfair Display"/>
                <a:cs typeface="Playfair Display"/>
                <a:sym typeface="Playfair Display"/>
              </a:defRPr>
            </a:lvl1pPr>
            <a:lvl2pPr lvl="1" algn="ctr">
              <a:spcBef>
                <a:spcPts val="0"/>
              </a:spcBef>
              <a:spcAft>
                <a:spcPts val="0"/>
              </a:spcAft>
              <a:buSzPts val="4800"/>
              <a:buFont typeface="Playfair Display"/>
              <a:buNone/>
              <a:defRPr b="1" sz="4800">
                <a:latin typeface="Playfair Display"/>
                <a:ea typeface="Playfair Display"/>
                <a:cs typeface="Playfair Display"/>
                <a:sym typeface="Playfair Display"/>
              </a:defRPr>
            </a:lvl2pPr>
            <a:lvl3pPr lvl="2" algn="ctr">
              <a:spcBef>
                <a:spcPts val="0"/>
              </a:spcBef>
              <a:spcAft>
                <a:spcPts val="0"/>
              </a:spcAft>
              <a:buSzPts val="4800"/>
              <a:buFont typeface="Playfair Display"/>
              <a:buNone/>
              <a:defRPr b="1" sz="4800">
                <a:latin typeface="Playfair Display"/>
                <a:ea typeface="Playfair Display"/>
                <a:cs typeface="Playfair Display"/>
                <a:sym typeface="Playfair Display"/>
              </a:defRPr>
            </a:lvl3pPr>
            <a:lvl4pPr lvl="3" algn="ctr">
              <a:spcBef>
                <a:spcPts val="0"/>
              </a:spcBef>
              <a:spcAft>
                <a:spcPts val="0"/>
              </a:spcAft>
              <a:buSzPts val="4800"/>
              <a:buFont typeface="Playfair Display"/>
              <a:buNone/>
              <a:defRPr b="1" sz="4800">
                <a:latin typeface="Playfair Display"/>
                <a:ea typeface="Playfair Display"/>
                <a:cs typeface="Playfair Display"/>
                <a:sym typeface="Playfair Display"/>
              </a:defRPr>
            </a:lvl4pPr>
            <a:lvl5pPr lvl="4" algn="ctr">
              <a:spcBef>
                <a:spcPts val="0"/>
              </a:spcBef>
              <a:spcAft>
                <a:spcPts val="0"/>
              </a:spcAft>
              <a:buSzPts val="4800"/>
              <a:buFont typeface="Playfair Display"/>
              <a:buNone/>
              <a:defRPr b="1" sz="4800">
                <a:latin typeface="Playfair Display"/>
                <a:ea typeface="Playfair Display"/>
                <a:cs typeface="Playfair Display"/>
                <a:sym typeface="Playfair Display"/>
              </a:defRPr>
            </a:lvl5pPr>
            <a:lvl6pPr lvl="5" algn="ctr">
              <a:spcBef>
                <a:spcPts val="0"/>
              </a:spcBef>
              <a:spcAft>
                <a:spcPts val="0"/>
              </a:spcAft>
              <a:buSzPts val="4800"/>
              <a:buFont typeface="Playfair Display"/>
              <a:buNone/>
              <a:defRPr b="1" sz="4800">
                <a:latin typeface="Playfair Display"/>
                <a:ea typeface="Playfair Display"/>
                <a:cs typeface="Playfair Display"/>
                <a:sym typeface="Playfair Display"/>
              </a:defRPr>
            </a:lvl6pPr>
            <a:lvl7pPr lvl="6" algn="ctr">
              <a:spcBef>
                <a:spcPts val="0"/>
              </a:spcBef>
              <a:spcAft>
                <a:spcPts val="0"/>
              </a:spcAft>
              <a:buSzPts val="4800"/>
              <a:buFont typeface="Playfair Display"/>
              <a:buNone/>
              <a:defRPr b="1" sz="4800">
                <a:latin typeface="Playfair Display"/>
                <a:ea typeface="Playfair Display"/>
                <a:cs typeface="Playfair Display"/>
                <a:sym typeface="Playfair Display"/>
              </a:defRPr>
            </a:lvl7pPr>
            <a:lvl8pPr lvl="7" algn="ctr">
              <a:spcBef>
                <a:spcPts val="0"/>
              </a:spcBef>
              <a:spcAft>
                <a:spcPts val="0"/>
              </a:spcAft>
              <a:buSzPts val="4800"/>
              <a:buFont typeface="Playfair Display"/>
              <a:buNone/>
              <a:defRPr b="1" sz="4800">
                <a:latin typeface="Playfair Display"/>
                <a:ea typeface="Playfair Display"/>
                <a:cs typeface="Playfair Display"/>
                <a:sym typeface="Playfair Display"/>
              </a:defRPr>
            </a:lvl8pPr>
            <a:lvl9pPr lvl="8" algn="ctr">
              <a:spcBef>
                <a:spcPts val="0"/>
              </a:spcBef>
              <a:spcAft>
                <a:spcPts val="0"/>
              </a:spcAft>
              <a:buSzPts val="4800"/>
              <a:buFont typeface="Playfair Display"/>
              <a:buNone/>
              <a:defRPr b="1" sz="4800">
                <a:latin typeface="Playfair Display"/>
                <a:ea typeface="Playfair Display"/>
                <a:cs typeface="Playfair Display"/>
                <a:sym typeface="Playfair Display"/>
              </a:defRPr>
            </a:lvl9pPr>
          </a:lstStyle>
          <a:p/>
        </p:txBody>
      </p:sp>
      <p:sp>
        <p:nvSpPr>
          <p:cNvPr id="18" name="Google Shape;18;p3"/>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9" name="Shape 19"/>
        <p:cNvGrpSpPr/>
        <p:nvPr/>
      </p:nvGrpSpPr>
      <p:grpSpPr>
        <a:xfrm>
          <a:off x="0" y="0"/>
          <a:ext cx="0" cy="0"/>
          <a:chOff x="0" y="0"/>
          <a:chExt cx="0" cy="0"/>
        </a:xfrm>
      </p:grpSpPr>
      <p:sp>
        <p:nvSpPr>
          <p:cNvPr id="20" name="Google Shape;20;p4"/>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1" name="Google Shape;21;p4"/>
          <p:cNvSpPr txBox="1"/>
          <p:nvPr>
            <p:ph idx="1" type="body"/>
          </p:nvPr>
        </p:nvSpPr>
        <p:spPr>
          <a:xfrm>
            <a:off x="311700" y="1234075"/>
            <a:ext cx="8520600" cy="33348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2" name="Google Shape;22;p4"/>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3" name="Shape 23"/>
        <p:cNvGrpSpPr/>
        <p:nvPr/>
      </p:nvGrpSpPr>
      <p:grpSpPr>
        <a:xfrm>
          <a:off x="0" y="0"/>
          <a:ext cx="0" cy="0"/>
          <a:chOff x="0" y="0"/>
          <a:chExt cx="0" cy="0"/>
        </a:xfrm>
      </p:grpSpPr>
      <p:sp>
        <p:nvSpPr>
          <p:cNvPr id="24" name="Google Shape;24;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5" name="Google Shape;25;p5"/>
          <p:cNvSpPr txBox="1"/>
          <p:nvPr>
            <p:ph idx="1" type="body"/>
          </p:nvPr>
        </p:nvSpPr>
        <p:spPr>
          <a:xfrm>
            <a:off x="311700" y="1234050"/>
            <a:ext cx="3999900" cy="33348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6" name="Google Shape;26;p5"/>
          <p:cNvSpPr txBox="1"/>
          <p:nvPr>
            <p:ph idx="2" type="body"/>
          </p:nvPr>
        </p:nvSpPr>
        <p:spPr>
          <a:xfrm>
            <a:off x="4832400" y="1234050"/>
            <a:ext cx="3999900" cy="33348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Google Shape;27;p5"/>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8" name="Shape 28"/>
        <p:cNvGrpSpPr/>
        <p:nvPr/>
      </p:nvGrpSpPr>
      <p:grpSpPr>
        <a:xfrm>
          <a:off x="0" y="0"/>
          <a:ext cx="0" cy="0"/>
          <a:chOff x="0" y="0"/>
          <a:chExt cx="0" cy="0"/>
        </a:xfrm>
      </p:grpSpPr>
      <p:sp>
        <p:nvSpPr>
          <p:cNvPr id="29" name="Google Shape;29;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0" name="Google Shape;30;p6"/>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1" name="Shape 31"/>
        <p:cNvGrpSpPr/>
        <p:nvPr/>
      </p:nvGrpSpPr>
      <p:grpSpPr>
        <a:xfrm>
          <a:off x="0" y="0"/>
          <a:ext cx="0" cy="0"/>
          <a:chOff x="0" y="0"/>
          <a:chExt cx="0" cy="0"/>
        </a:xfrm>
      </p:grpSpPr>
      <p:sp>
        <p:nvSpPr>
          <p:cNvPr id="32" name="Google Shape;32;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3" name="Google Shape;33;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4" name="Google Shape;34;p7"/>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3"/>
        </a:solidFill>
      </p:bgPr>
    </p:bg>
    <p:spTree>
      <p:nvGrpSpPr>
        <p:cNvPr id="35" name="Shape 35"/>
        <p:cNvGrpSpPr/>
        <p:nvPr/>
      </p:nvGrpSpPr>
      <p:grpSpPr>
        <a:xfrm>
          <a:off x="0" y="0"/>
          <a:ext cx="0" cy="0"/>
          <a:chOff x="0" y="0"/>
          <a:chExt cx="0" cy="0"/>
        </a:xfrm>
      </p:grpSpPr>
      <p:sp>
        <p:nvSpPr>
          <p:cNvPr id="36" name="Google Shape;36;p8"/>
          <p:cNvSpPr txBox="1"/>
          <p:nvPr>
            <p:ph type="title"/>
          </p:nvPr>
        </p:nvSpPr>
        <p:spPr>
          <a:xfrm>
            <a:off x="490250" y="526350"/>
            <a:ext cx="5618700" cy="4090800"/>
          </a:xfrm>
          <a:prstGeom prst="rect">
            <a:avLst/>
          </a:prstGeom>
        </p:spPr>
        <p:txBody>
          <a:bodyPr anchorCtr="0" anchor="ctr" bIns="91425" lIns="91425" spcFirstLastPara="1" rIns="91425" wrap="square" tIns="91425"/>
          <a:lstStyle>
            <a:lvl1pPr lv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1pPr>
            <a:lvl2pPr lvl="1">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2pPr>
            <a:lvl3pPr lvl="2">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3pPr>
            <a:lvl4pPr lvl="3">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4pPr>
            <a:lvl5pPr lvl="4">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5pPr>
            <a:lvl6pPr lvl="5">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6pPr>
            <a:lvl7pPr lvl="6">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7pPr>
            <a:lvl8pPr lvl="7">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8pPr>
            <a:lvl9pPr lvl="8">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9pPr>
          </a:lstStyle>
          <a:p/>
        </p:txBody>
      </p:sp>
      <p:sp>
        <p:nvSpPr>
          <p:cNvPr id="37" name="Google Shape;37;p8"/>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 name="Google Shape;40;p9"/>
          <p:cNvCxnSpPr/>
          <p:nvPr/>
        </p:nvCxnSpPr>
        <p:spPr>
          <a:xfrm>
            <a:off x="5029675" y="4495500"/>
            <a:ext cx="468300" cy="0"/>
          </a:xfrm>
          <a:prstGeom prst="straightConnector1">
            <a:avLst/>
          </a:prstGeom>
          <a:noFill/>
          <a:ln cap="flat" cmpd="sng" w="19050">
            <a:solidFill>
              <a:schemeClr val="dk2"/>
            </a:solidFill>
            <a:prstDash val="solid"/>
            <a:round/>
            <a:headEnd len="sm" w="sm" type="none"/>
            <a:tailEnd len="sm" w="sm" type="none"/>
          </a:ln>
        </p:spPr>
      </p:cxnSp>
      <p:sp>
        <p:nvSpPr>
          <p:cNvPr id="41" name="Google Shape;41;p9"/>
          <p:cNvSpPr txBox="1"/>
          <p:nvPr>
            <p:ph type="title"/>
          </p:nvPr>
        </p:nvSpPr>
        <p:spPr>
          <a:xfrm>
            <a:off x="265500" y="1081675"/>
            <a:ext cx="4045200" cy="17862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2" name="Google Shape;42;p9"/>
          <p:cNvSpPr txBox="1"/>
          <p:nvPr>
            <p:ph idx="1" type="subTitle"/>
          </p:nvPr>
        </p:nvSpPr>
        <p:spPr>
          <a:xfrm>
            <a:off x="265500" y="2921401"/>
            <a:ext cx="4045200" cy="13455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3" name="Google Shape;43;p9"/>
          <p:cNvSpPr txBox="1"/>
          <p:nvPr>
            <p:ph idx="2" type="body"/>
          </p:nvPr>
        </p:nvSpPr>
        <p:spPr>
          <a:xfrm>
            <a:off x="4939500" y="724200"/>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highlight>
                  <a:schemeClr val="lt1"/>
                </a:highlight>
              </a:defRPr>
            </a:lvl1pPr>
            <a:lvl2pPr indent="-317500" lvl="1" marL="914400">
              <a:spcBef>
                <a:spcPts val="1600"/>
              </a:spcBef>
              <a:spcAft>
                <a:spcPts val="0"/>
              </a:spcAft>
              <a:buSzPts val="1400"/>
              <a:buChar char="○"/>
              <a:defRPr>
                <a:highlight>
                  <a:schemeClr val="lt1"/>
                </a:highlight>
              </a:defRPr>
            </a:lvl2pPr>
            <a:lvl3pPr indent="-317500" lvl="2" marL="1371600">
              <a:spcBef>
                <a:spcPts val="1600"/>
              </a:spcBef>
              <a:spcAft>
                <a:spcPts val="0"/>
              </a:spcAft>
              <a:buSzPts val="1400"/>
              <a:buChar char="■"/>
              <a:defRPr>
                <a:highlight>
                  <a:schemeClr val="lt1"/>
                </a:highlight>
              </a:defRPr>
            </a:lvl3pPr>
            <a:lvl4pPr indent="-317500" lvl="3" marL="1828800">
              <a:spcBef>
                <a:spcPts val="1600"/>
              </a:spcBef>
              <a:spcAft>
                <a:spcPts val="0"/>
              </a:spcAft>
              <a:buSzPts val="1400"/>
              <a:buChar char="●"/>
              <a:defRPr>
                <a:highlight>
                  <a:schemeClr val="lt1"/>
                </a:highlight>
              </a:defRPr>
            </a:lvl4pPr>
            <a:lvl5pPr indent="-317500" lvl="4" marL="2286000">
              <a:spcBef>
                <a:spcPts val="1600"/>
              </a:spcBef>
              <a:spcAft>
                <a:spcPts val="0"/>
              </a:spcAft>
              <a:buSzPts val="1400"/>
              <a:buChar char="○"/>
              <a:defRPr>
                <a:highlight>
                  <a:schemeClr val="lt1"/>
                </a:highlight>
              </a:defRPr>
            </a:lvl5pPr>
            <a:lvl6pPr indent="-317500" lvl="5" marL="2743200">
              <a:spcBef>
                <a:spcPts val="1600"/>
              </a:spcBef>
              <a:spcAft>
                <a:spcPts val="0"/>
              </a:spcAft>
              <a:buSzPts val="1400"/>
              <a:buChar char="■"/>
              <a:defRPr>
                <a:highlight>
                  <a:schemeClr val="lt1"/>
                </a:highlight>
              </a:defRPr>
            </a:lvl6pPr>
            <a:lvl7pPr indent="-317500" lvl="6" marL="3200400">
              <a:spcBef>
                <a:spcPts val="1600"/>
              </a:spcBef>
              <a:spcAft>
                <a:spcPts val="0"/>
              </a:spcAft>
              <a:buSzPts val="1400"/>
              <a:buChar char="●"/>
              <a:defRPr>
                <a:highlight>
                  <a:schemeClr val="lt1"/>
                </a:highlight>
              </a:defRPr>
            </a:lvl7pPr>
            <a:lvl8pPr indent="-317500" lvl="7" marL="3657600">
              <a:spcBef>
                <a:spcPts val="1600"/>
              </a:spcBef>
              <a:spcAft>
                <a:spcPts val="0"/>
              </a:spcAft>
              <a:buSzPts val="1400"/>
              <a:buChar char="○"/>
              <a:defRPr>
                <a:highlight>
                  <a:schemeClr val="lt1"/>
                </a:highlight>
              </a:defRPr>
            </a:lvl8pPr>
            <a:lvl9pPr indent="-317500" lvl="8" marL="4114800">
              <a:spcBef>
                <a:spcPts val="1600"/>
              </a:spcBef>
              <a:spcAft>
                <a:spcPts val="1600"/>
              </a:spcAft>
              <a:buSzPts val="1400"/>
              <a:buChar char="■"/>
              <a:defRPr>
                <a:highlight>
                  <a:schemeClr val="lt1"/>
                </a:highlight>
              </a:defRPr>
            </a:lvl9pPr>
          </a:lstStyle>
          <a:p/>
        </p:txBody>
      </p:sp>
      <p:sp>
        <p:nvSpPr>
          <p:cNvPr id="44" name="Google Shape;44;p9"/>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5" name="Shape 45"/>
        <p:cNvGrpSpPr/>
        <p:nvPr/>
      </p:nvGrpSpPr>
      <p:grpSpPr>
        <a:xfrm>
          <a:off x="0" y="0"/>
          <a:ext cx="0" cy="0"/>
          <a:chOff x="0" y="0"/>
          <a:chExt cx="0" cy="0"/>
        </a:xfrm>
      </p:grpSpPr>
      <p:sp>
        <p:nvSpPr>
          <p:cNvPr id="46" name="Google Shape;46;p10"/>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highlight>
                  <a:schemeClr val="dk1"/>
                </a:highlight>
              </a:defRPr>
            </a:lvl1pPr>
          </a:lstStyle>
          <a:p/>
        </p:txBody>
      </p:sp>
      <p:sp>
        <p:nvSpPr>
          <p:cNvPr id="47" name="Google Shape;47;p10"/>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pop">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1pPr>
            <a:lvl2pPr lvl="1">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2pPr>
            <a:lvl3pPr lvl="2">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3pPr>
            <a:lvl4pPr lvl="3">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4pPr>
            <a:lvl5pPr lvl="4">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5pPr>
            <a:lvl6pPr lvl="5">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6pPr>
            <a:lvl7pPr lvl="6">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7pPr>
            <a:lvl8pPr lvl="7">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8pPr>
            <a:lvl9pPr lvl="8">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9pPr>
          </a:lstStyle>
          <a:p/>
        </p:txBody>
      </p:sp>
      <p:sp>
        <p:nvSpPr>
          <p:cNvPr id="7" name="Google Shape;7;p1"/>
          <p:cNvSpPr txBox="1"/>
          <p:nvPr>
            <p:ph idx="1" type="body"/>
          </p:nvPr>
        </p:nvSpPr>
        <p:spPr>
          <a:xfrm>
            <a:off x="311700" y="1234075"/>
            <a:ext cx="8520600" cy="33348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Font typeface="Playfair Display"/>
              <a:buChar char="●"/>
              <a:defRPr sz="1800">
                <a:solidFill>
                  <a:schemeClr val="dk2"/>
                </a:solidFill>
                <a:latin typeface="Playfair Display"/>
                <a:ea typeface="Playfair Display"/>
                <a:cs typeface="Playfair Display"/>
                <a:sym typeface="Playfair Display"/>
              </a:defRPr>
            </a:lvl1pPr>
            <a:lvl2pPr indent="-317500" lvl="1" marL="9144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2pPr>
            <a:lvl3pPr indent="-317500" lvl="2" marL="13716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3pPr>
            <a:lvl4pPr indent="-317500" lvl="3" marL="18288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4pPr>
            <a:lvl5pPr indent="-317500" lvl="4" marL="22860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5pPr>
            <a:lvl6pPr indent="-317500" lvl="5" marL="27432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6pPr>
            <a:lvl7pPr indent="-317500" lvl="6" marL="32004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7pPr>
            <a:lvl8pPr indent="-317500" lvl="7" marL="36576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8pPr>
            <a:lvl9pPr indent="-317500" lvl="8" marL="4114800">
              <a:lnSpc>
                <a:spcPct val="115000"/>
              </a:lnSpc>
              <a:spcBef>
                <a:spcPts val="1600"/>
              </a:spcBef>
              <a:spcAft>
                <a:spcPts val="160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9pPr>
          </a:lstStyle>
          <a:p/>
        </p:txBody>
      </p:sp>
      <p:sp>
        <p:nvSpPr>
          <p:cNvPr id="8" name="Google Shape;8;p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Playfair Display"/>
                <a:ea typeface="Playfair Display"/>
                <a:cs typeface="Playfair Display"/>
                <a:sym typeface="Playfair Display"/>
              </a:defRPr>
            </a:lvl1pPr>
            <a:lvl2pPr lvl="1" algn="r">
              <a:buNone/>
              <a:defRPr sz="1000">
                <a:solidFill>
                  <a:schemeClr val="dk2"/>
                </a:solidFill>
                <a:latin typeface="Playfair Display"/>
                <a:ea typeface="Playfair Display"/>
                <a:cs typeface="Playfair Display"/>
                <a:sym typeface="Playfair Display"/>
              </a:defRPr>
            </a:lvl2pPr>
            <a:lvl3pPr lvl="2" algn="r">
              <a:buNone/>
              <a:defRPr sz="1000">
                <a:solidFill>
                  <a:schemeClr val="dk2"/>
                </a:solidFill>
                <a:latin typeface="Playfair Display"/>
                <a:ea typeface="Playfair Display"/>
                <a:cs typeface="Playfair Display"/>
                <a:sym typeface="Playfair Display"/>
              </a:defRPr>
            </a:lvl3pPr>
            <a:lvl4pPr lvl="3" algn="r">
              <a:buNone/>
              <a:defRPr sz="1000">
                <a:solidFill>
                  <a:schemeClr val="dk2"/>
                </a:solidFill>
                <a:latin typeface="Playfair Display"/>
                <a:ea typeface="Playfair Display"/>
                <a:cs typeface="Playfair Display"/>
                <a:sym typeface="Playfair Display"/>
              </a:defRPr>
            </a:lvl4pPr>
            <a:lvl5pPr lvl="4" algn="r">
              <a:buNone/>
              <a:defRPr sz="1000">
                <a:solidFill>
                  <a:schemeClr val="dk2"/>
                </a:solidFill>
                <a:latin typeface="Playfair Display"/>
                <a:ea typeface="Playfair Display"/>
                <a:cs typeface="Playfair Display"/>
                <a:sym typeface="Playfair Display"/>
              </a:defRPr>
            </a:lvl5pPr>
            <a:lvl6pPr lvl="5" algn="r">
              <a:buNone/>
              <a:defRPr sz="1000">
                <a:solidFill>
                  <a:schemeClr val="dk2"/>
                </a:solidFill>
                <a:latin typeface="Playfair Display"/>
                <a:ea typeface="Playfair Display"/>
                <a:cs typeface="Playfair Display"/>
                <a:sym typeface="Playfair Display"/>
              </a:defRPr>
            </a:lvl6pPr>
            <a:lvl7pPr lvl="6" algn="r">
              <a:buNone/>
              <a:defRPr sz="1000">
                <a:solidFill>
                  <a:schemeClr val="dk2"/>
                </a:solidFill>
                <a:latin typeface="Playfair Display"/>
                <a:ea typeface="Playfair Display"/>
                <a:cs typeface="Playfair Display"/>
                <a:sym typeface="Playfair Display"/>
              </a:defRPr>
            </a:lvl7pPr>
            <a:lvl8pPr lvl="7" algn="r">
              <a:buNone/>
              <a:defRPr sz="1000">
                <a:solidFill>
                  <a:schemeClr val="dk2"/>
                </a:solidFill>
                <a:latin typeface="Playfair Display"/>
                <a:ea typeface="Playfair Display"/>
                <a:cs typeface="Playfair Display"/>
                <a:sym typeface="Playfair Display"/>
              </a:defRPr>
            </a:lvl8pPr>
            <a:lvl9pPr lvl="8" algn="r">
              <a:buNone/>
              <a:defRPr sz="1000">
                <a:solidFill>
                  <a:schemeClr val="dk2"/>
                </a:solidFill>
                <a:latin typeface="Playfair Display"/>
                <a:ea typeface="Playfair Display"/>
                <a:cs typeface="Playfair Display"/>
                <a:sym typeface="Playfair Display"/>
              </a:defRPr>
            </a:lvl9pPr>
          </a:lstStyle>
          <a:p>
            <a:pPr indent="0" lvl="0" marL="0" rtl="0" algn="r">
              <a:spcBef>
                <a:spcPts val="0"/>
              </a:spcBef>
              <a:spcAft>
                <a:spcPts val="0"/>
              </a:spcAft>
              <a:buNone/>
            </a:pPr>
            <a:fld id="{00000000-1234-1234-1234-123412341234}" type="slidenum">
              <a:rPr lang="ru"/>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14.png"/><Relationship Id="rId5" Type="http://schemas.openxmlformats.org/officeDocument/2006/relationships/image" Target="../media/image9.png"/><Relationship Id="rId6"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 name="Shape 57"/>
        <p:cNvGrpSpPr/>
        <p:nvPr/>
      </p:nvGrpSpPr>
      <p:grpSpPr>
        <a:xfrm>
          <a:off x="0" y="0"/>
          <a:ext cx="0" cy="0"/>
          <a:chOff x="0" y="0"/>
          <a:chExt cx="0" cy="0"/>
        </a:xfrm>
      </p:grpSpPr>
      <p:sp>
        <p:nvSpPr>
          <p:cNvPr id="58" name="Google Shape;58;p13"/>
          <p:cNvSpPr txBox="1"/>
          <p:nvPr>
            <p:ph type="ctrTitle"/>
          </p:nvPr>
        </p:nvSpPr>
        <p:spPr>
          <a:xfrm>
            <a:off x="344250" y="1403850"/>
            <a:ext cx="8455500" cy="2146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i="1" lang="ru" sz="4800">
                <a:solidFill>
                  <a:srgbClr val="4A86E8"/>
                </a:solidFill>
                <a:latin typeface="Times New Roman"/>
                <a:ea typeface="Times New Roman"/>
                <a:cs typeface="Times New Roman"/>
                <a:sym typeface="Times New Roman"/>
              </a:rPr>
              <a:t>«</a:t>
            </a:r>
            <a:r>
              <a:rPr i="1" lang="ru" sz="4800">
                <a:solidFill>
                  <a:srgbClr val="4A86E8"/>
                </a:solidFill>
                <a:highlight>
                  <a:srgbClr val="FFFFFF"/>
                </a:highlight>
                <a:latin typeface="Times New Roman"/>
                <a:ea typeface="Times New Roman"/>
                <a:cs typeface="Times New Roman"/>
                <a:sym typeface="Times New Roman"/>
              </a:rPr>
              <a:t>Утро - Пер Гюнт</a:t>
            </a:r>
            <a:r>
              <a:rPr i="1" lang="ru" sz="1400">
                <a:solidFill>
                  <a:srgbClr val="4A86E8"/>
                </a:solidFill>
                <a:highlight>
                  <a:schemeClr val="lt1"/>
                </a:highlight>
                <a:latin typeface="Arial"/>
                <a:ea typeface="Arial"/>
                <a:cs typeface="Arial"/>
                <a:sym typeface="Arial"/>
              </a:rPr>
              <a:t>  </a:t>
            </a:r>
            <a:r>
              <a:rPr i="1" lang="ru" sz="4800">
                <a:solidFill>
                  <a:srgbClr val="4A86E8"/>
                </a:solidFill>
                <a:latin typeface="Times New Roman"/>
                <a:ea typeface="Times New Roman"/>
                <a:cs typeface="Times New Roman"/>
                <a:sym typeface="Times New Roman"/>
              </a:rPr>
              <a:t>» </a:t>
            </a:r>
            <a:endParaRPr i="1" sz="4800">
              <a:solidFill>
                <a:srgbClr val="4A86E8"/>
              </a:solidFill>
              <a:latin typeface="Times New Roman"/>
              <a:ea typeface="Times New Roman"/>
              <a:cs typeface="Times New Roman"/>
              <a:sym typeface="Times New Roman"/>
            </a:endParaRPr>
          </a:p>
          <a:p>
            <a:pPr indent="0" lvl="0" marL="0" rtl="0" algn="ctr">
              <a:spcBef>
                <a:spcPts val="0"/>
              </a:spcBef>
              <a:spcAft>
                <a:spcPts val="0"/>
              </a:spcAft>
              <a:buNone/>
            </a:pPr>
            <a:r>
              <a:rPr i="1" lang="ru" sz="3600">
                <a:solidFill>
                  <a:srgbClr val="4A86E8"/>
                </a:solidFill>
                <a:highlight>
                  <a:srgbClr val="FFFFFF"/>
                </a:highlight>
                <a:latin typeface="Arial"/>
                <a:ea typeface="Arial"/>
                <a:cs typeface="Arial"/>
                <a:sym typeface="Arial"/>
              </a:rPr>
              <a:t>Эдварда Грига</a:t>
            </a:r>
            <a:r>
              <a:rPr i="1" lang="ru" sz="3600">
                <a:solidFill>
                  <a:schemeClr val="accent5"/>
                </a:solidFill>
                <a:highlight>
                  <a:srgbClr val="FFFFFF"/>
                </a:highlight>
                <a:latin typeface="Arial"/>
                <a:ea typeface="Arial"/>
                <a:cs typeface="Arial"/>
                <a:sym typeface="Arial"/>
              </a:rPr>
              <a:t> </a:t>
            </a:r>
            <a:r>
              <a:rPr i="1" lang="ru" sz="4800">
                <a:solidFill>
                  <a:srgbClr val="4A86E8"/>
                </a:solidFill>
                <a:latin typeface="Times New Roman"/>
                <a:ea typeface="Times New Roman"/>
                <a:cs typeface="Times New Roman"/>
                <a:sym typeface="Times New Roman"/>
              </a:rPr>
              <a:t>.</a:t>
            </a:r>
            <a:r>
              <a:rPr i="1" lang="ru" sz="1400">
                <a:solidFill>
                  <a:srgbClr val="FF9900"/>
                </a:solidFill>
                <a:latin typeface="Times New Roman"/>
                <a:ea typeface="Times New Roman"/>
                <a:cs typeface="Times New Roman"/>
                <a:sym typeface="Times New Roman"/>
              </a:rPr>
              <a:t> </a:t>
            </a:r>
            <a:r>
              <a:rPr b="0" lang="ru" sz="1400">
                <a:latin typeface="Times New Roman"/>
                <a:ea typeface="Times New Roman"/>
                <a:cs typeface="Times New Roman"/>
                <a:sym typeface="Times New Roman"/>
              </a:rPr>
              <a:t> </a:t>
            </a:r>
            <a:endParaRPr/>
          </a:p>
        </p:txBody>
      </p:sp>
      <p:sp>
        <p:nvSpPr>
          <p:cNvPr id="59" name="Google Shape;59;p13"/>
          <p:cNvSpPr txBox="1"/>
          <p:nvPr>
            <p:ph idx="1" type="subTitle"/>
          </p:nvPr>
        </p:nvSpPr>
        <p:spPr>
          <a:xfrm>
            <a:off x="344250" y="3550650"/>
            <a:ext cx="49101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i="1" lang="ru" sz="1800"/>
              <a:t>Выполнила: </a:t>
            </a:r>
            <a:r>
              <a:rPr b="0" i="1" lang="ru" sz="1800"/>
              <a:t>Сорина Анастасия 2в</a:t>
            </a:r>
            <a:endParaRPr b="0" i="1" sz="18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 name="Shape 63"/>
        <p:cNvGrpSpPr/>
        <p:nvPr/>
      </p:nvGrpSpPr>
      <p:grpSpPr>
        <a:xfrm>
          <a:off x="0" y="0"/>
          <a:ext cx="0" cy="0"/>
          <a:chOff x="0" y="0"/>
          <a:chExt cx="0" cy="0"/>
        </a:xfrm>
      </p:grpSpPr>
      <p:sp>
        <p:nvSpPr>
          <p:cNvPr id="64" name="Google Shape;64;p14"/>
          <p:cNvSpPr txBox="1"/>
          <p:nvPr>
            <p:ph idx="1" type="body"/>
          </p:nvPr>
        </p:nvSpPr>
        <p:spPr>
          <a:xfrm>
            <a:off x="4538100" y="104125"/>
            <a:ext cx="4605900" cy="4958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ru" sz="3600">
                <a:solidFill>
                  <a:schemeClr val="accent5"/>
                </a:solidFill>
                <a:highlight>
                  <a:srgbClr val="FFFFFF"/>
                </a:highlight>
                <a:latin typeface="Arial"/>
                <a:ea typeface="Arial"/>
                <a:cs typeface="Arial"/>
                <a:sym typeface="Arial"/>
              </a:rPr>
              <a:t>Эдвард Григ </a:t>
            </a:r>
            <a:r>
              <a:rPr b="1" i="1" lang="ru" sz="3000">
                <a:solidFill>
                  <a:schemeClr val="accent5"/>
                </a:solidFill>
                <a:highlight>
                  <a:srgbClr val="FFFFFF"/>
                </a:highlight>
                <a:latin typeface="Arial"/>
                <a:ea typeface="Arial"/>
                <a:cs typeface="Arial"/>
                <a:sym typeface="Arial"/>
              </a:rPr>
              <a:t>(1843-1907гг.)</a:t>
            </a:r>
            <a:endParaRPr b="1" i="1" sz="3000">
              <a:solidFill>
                <a:schemeClr val="accent5"/>
              </a:solidFill>
              <a:highlight>
                <a:srgbClr val="FFFFFF"/>
              </a:highlight>
              <a:latin typeface="Arial"/>
              <a:ea typeface="Arial"/>
              <a:cs typeface="Arial"/>
              <a:sym typeface="Arial"/>
            </a:endParaRPr>
          </a:p>
          <a:p>
            <a:pPr indent="0" lvl="0" marL="0" rtl="0" algn="l">
              <a:spcBef>
                <a:spcPts val="1600"/>
              </a:spcBef>
              <a:spcAft>
                <a:spcPts val="0"/>
              </a:spcAft>
              <a:buNone/>
            </a:pPr>
            <a:r>
              <a:t/>
            </a:r>
            <a:endParaRPr b="1" i="1" sz="3000">
              <a:solidFill>
                <a:srgbClr val="4A86E8"/>
              </a:solidFill>
              <a:highlight>
                <a:srgbClr val="FFFFFF"/>
              </a:highlight>
              <a:latin typeface="Arial"/>
              <a:ea typeface="Arial"/>
              <a:cs typeface="Arial"/>
              <a:sym typeface="Arial"/>
            </a:endParaRPr>
          </a:p>
          <a:p>
            <a:pPr indent="0" lvl="0" marL="0" rtl="0" algn="l">
              <a:spcBef>
                <a:spcPts val="1600"/>
              </a:spcBef>
              <a:spcAft>
                <a:spcPts val="0"/>
              </a:spcAft>
              <a:buNone/>
            </a:pPr>
            <a:r>
              <a:t/>
            </a:r>
            <a:endParaRPr b="1" i="1" sz="3000">
              <a:solidFill>
                <a:srgbClr val="4A86E8"/>
              </a:solidFill>
              <a:highlight>
                <a:srgbClr val="FFFFFF"/>
              </a:highlight>
              <a:latin typeface="Arial"/>
              <a:ea typeface="Arial"/>
              <a:cs typeface="Arial"/>
              <a:sym typeface="Arial"/>
            </a:endParaRPr>
          </a:p>
          <a:p>
            <a:pPr indent="0" lvl="0" marL="0" rtl="0" algn="l">
              <a:spcBef>
                <a:spcPts val="1600"/>
              </a:spcBef>
              <a:spcAft>
                <a:spcPts val="0"/>
              </a:spcAft>
              <a:buNone/>
            </a:pPr>
            <a:r>
              <a:t/>
            </a:r>
            <a:endParaRPr b="1" i="1" sz="3000">
              <a:solidFill>
                <a:srgbClr val="4A86E8"/>
              </a:solidFill>
              <a:highlight>
                <a:srgbClr val="FFFFFF"/>
              </a:highlight>
              <a:latin typeface="Arial"/>
              <a:ea typeface="Arial"/>
              <a:cs typeface="Arial"/>
              <a:sym typeface="Arial"/>
            </a:endParaRPr>
          </a:p>
          <a:p>
            <a:pPr indent="0" lvl="0" marL="0" rtl="0" algn="l">
              <a:spcBef>
                <a:spcPts val="1600"/>
              </a:spcBef>
              <a:spcAft>
                <a:spcPts val="0"/>
              </a:spcAft>
              <a:buNone/>
            </a:pPr>
            <a:r>
              <a:rPr b="1" i="1" lang="ru" sz="1400">
                <a:solidFill>
                  <a:srgbClr val="4A86E8"/>
                </a:solidFill>
                <a:highlight>
                  <a:srgbClr val="FFFFFF"/>
                </a:highlight>
                <a:latin typeface="Arial"/>
                <a:ea typeface="Arial"/>
                <a:cs typeface="Arial"/>
                <a:sym typeface="Arial"/>
              </a:rPr>
              <a:t>          </a:t>
            </a:r>
            <a:endParaRPr b="1" i="1" sz="1400">
              <a:solidFill>
                <a:srgbClr val="4A86E8"/>
              </a:solidFill>
              <a:highlight>
                <a:srgbClr val="FFFFFF"/>
              </a:highlight>
              <a:latin typeface="Arial"/>
              <a:ea typeface="Arial"/>
              <a:cs typeface="Arial"/>
              <a:sym typeface="Arial"/>
            </a:endParaRPr>
          </a:p>
          <a:p>
            <a:pPr indent="0" lvl="0" marL="0" rtl="0" algn="l">
              <a:spcBef>
                <a:spcPts val="1600"/>
              </a:spcBef>
              <a:spcAft>
                <a:spcPts val="1600"/>
              </a:spcAft>
              <a:buNone/>
            </a:pPr>
            <a:r>
              <a:rPr b="1" i="1" lang="ru" sz="1400">
                <a:solidFill>
                  <a:srgbClr val="4A86E8"/>
                </a:solidFill>
                <a:highlight>
                  <a:srgbClr val="FFFFFF"/>
                </a:highlight>
                <a:latin typeface="Arial"/>
                <a:ea typeface="Arial"/>
                <a:cs typeface="Arial"/>
                <a:sym typeface="Arial"/>
              </a:rPr>
              <a:t>  </a:t>
            </a:r>
            <a:r>
              <a:rPr b="1" i="1" lang="ru" sz="1400">
                <a:solidFill>
                  <a:srgbClr val="111111"/>
                </a:solidFill>
                <a:highlight>
                  <a:srgbClr val="FFFFFF"/>
                </a:highlight>
                <a:latin typeface="Roboto"/>
                <a:ea typeface="Roboto"/>
                <a:cs typeface="Roboto"/>
                <a:sym typeface="Roboto"/>
              </a:rPr>
              <a:t>Утро - Пер Гюнт</a:t>
            </a:r>
            <a:r>
              <a:rPr b="1" i="1" lang="ru" sz="1400">
                <a:solidFill>
                  <a:srgbClr val="4A86E8"/>
                </a:solidFill>
                <a:highlight>
                  <a:srgbClr val="FFFFFF"/>
                </a:highlight>
                <a:latin typeface="Arial"/>
                <a:ea typeface="Arial"/>
                <a:cs typeface="Arial"/>
                <a:sym typeface="Arial"/>
              </a:rPr>
              <a:t>  </a:t>
            </a:r>
            <a:endParaRPr b="1" i="1" sz="1400">
              <a:solidFill>
                <a:srgbClr val="4A86E8"/>
              </a:solidFill>
            </a:endParaRPr>
          </a:p>
        </p:txBody>
      </p:sp>
      <p:pic>
        <p:nvPicPr>
          <p:cNvPr id="65" name="Google Shape;65;p14"/>
          <p:cNvPicPr preferRelativeResize="0"/>
          <p:nvPr/>
        </p:nvPicPr>
        <p:blipFill>
          <a:blip r:embed="rId3">
            <a:alphaModFix/>
          </a:blip>
          <a:stretch>
            <a:fillRect/>
          </a:stretch>
        </p:blipFill>
        <p:spPr>
          <a:xfrm>
            <a:off x="855725" y="41725"/>
            <a:ext cx="3239426" cy="4828675"/>
          </a:xfrm>
          <a:prstGeom prst="rect">
            <a:avLst/>
          </a:prstGeom>
          <a:noFill/>
          <a:ln>
            <a:noFill/>
          </a:ln>
        </p:spPr>
      </p:pic>
      <p:pic>
        <p:nvPicPr>
          <p:cNvPr id="66" name="Google Shape;66;p14"/>
          <p:cNvPicPr preferRelativeResize="0"/>
          <p:nvPr/>
        </p:nvPicPr>
        <p:blipFill>
          <a:blip r:embed="rId4">
            <a:alphaModFix/>
          </a:blip>
          <a:stretch>
            <a:fillRect/>
          </a:stretch>
        </p:blipFill>
        <p:spPr>
          <a:xfrm>
            <a:off x="4693425" y="1494050"/>
            <a:ext cx="3909424" cy="26116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 name="Shape 70"/>
        <p:cNvGrpSpPr/>
        <p:nvPr/>
      </p:nvGrpSpPr>
      <p:grpSpPr>
        <a:xfrm>
          <a:off x="0" y="0"/>
          <a:ext cx="0" cy="0"/>
          <a:chOff x="0" y="0"/>
          <a:chExt cx="0" cy="0"/>
        </a:xfrm>
      </p:grpSpPr>
      <p:sp>
        <p:nvSpPr>
          <p:cNvPr id="71" name="Google Shape;71;p15"/>
          <p:cNvSpPr txBox="1"/>
          <p:nvPr>
            <p:ph type="title"/>
          </p:nvPr>
        </p:nvSpPr>
        <p:spPr>
          <a:xfrm>
            <a:off x="230325" y="918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ru">
                <a:solidFill>
                  <a:srgbClr val="4A86E8"/>
                </a:solidFill>
                <a:latin typeface="Times New Roman"/>
                <a:ea typeface="Times New Roman"/>
                <a:cs typeface="Times New Roman"/>
                <a:sym typeface="Times New Roman"/>
              </a:rPr>
              <a:t>История создания музыкального произведения:</a:t>
            </a:r>
            <a:endParaRPr b="1" i="1">
              <a:solidFill>
                <a:srgbClr val="4A86E8"/>
              </a:solidFill>
            </a:endParaRPr>
          </a:p>
        </p:txBody>
      </p:sp>
      <p:sp>
        <p:nvSpPr>
          <p:cNvPr id="72" name="Google Shape;72;p15"/>
          <p:cNvSpPr txBox="1"/>
          <p:nvPr>
            <p:ph idx="1" type="body"/>
          </p:nvPr>
        </p:nvSpPr>
        <p:spPr>
          <a:xfrm>
            <a:off x="230325" y="724650"/>
            <a:ext cx="8645700" cy="3222300"/>
          </a:xfrm>
          <a:prstGeom prst="rect">
            <a:avLst/>
          </a:prstGeom>
          <a:ln>
            <a:noFill/>
          </a:ln>
        </p:spPr>
        <p:txBody>
          <a:bodyPr anchorCtr="0" anchor="t" bIns="91425" lIns="91425" spcFirstLastPara="1" rIns="91425" wrap="square" tIns="91425">
            <a:noAutofit/>
          </a:bodyPr>
          <a:lstStyle/>
          <a:p>
            <a:pPr indent="0" lvl="0" marL="0" rtl="0" algn="l">
              <a:spcBef>
                <a:spcPts val="1100"/>
              </a:spcBef>
              <a:spcAft>
                <a:spcPts val="0"/>
              </a:spcAft>
              <a:buClr>
                <a:schemeClr val="dk2"/>
              </a:buClr>
              <a:buSzPts val="1100"/>
              <a:buFont typeface="Arial"/>
              <a:buNone/>
            </a:pPr>
            <a:r>
              <a:rPr lang="ru" sz="1400">
                <a:solidFill>
                  <a:srgbClr val="252425"/>
                </a:solidFill>
                <a:latin typeface="Times New Roman"/>
                <a:ea typeface="Times New Roman"/>
                <a:cs typeface="Times New Roman"/>
                <a:sym typeface="Times New Roman"/>
              </a:rPr>
              <a:t>Работа над пьесой продолжалась на протяжении 1867 года. Осенью, когда писатель находился в Сорренто он окончательно закончил работу над сочинением, состоящим из 5 актов, и не делящегося на картины. За основу был взят герой из народного фольклора Норвегии, при этом Ибсен постарался наполнить его характерными качествами романтика, который находится в постоянных странствиях, поисках, и упускает в своей жизни по-настоящему важное чувство. Тем не менее, главными качествами Пер Гюнта можно считать отважность, смелость и желание совершать отчаянные поступки.</a:t>
            </a:r>
            <a:endParaRPr sz="1400">
              <a:solidFill>
                <a:srgbClr val="252425"/>
              </a:solidFill>
              <a:latin typeface="Times New Roman"/>
              <a:ea typeface="Times New Roman"/>
              <a:cs typeface="Times New Roman"/>
              <a:sym typeface="Times New Roman"/>
            </a:endParaRPr>
          </a:p>
          <a:p>
            <a:pPr indent="0" lvl="0" marL="0" rtl="0" algn="l">
              <a:spcBef>
                <a:spcPts val="1500"/>
              </a:spcBef>
              <a:spcAft>
                <a:spcPts val="1500"/>
              </a:spcAft>
              <a:buClr>
                <a:schemeClr val="dk2"/>
              </a:buClr>
              <a:buSzPts val="1100"/>
              <a:buFont typeface="Arial"/>
              <a:buNone/>
            </a:pPr>
            <a:r>
              <a:rPr lang="ru" sz="1400">
                <a:solidFill>
                  <a:srgbClr val="252425"/>
                </a:solidFill>
                <a:latin typeface="Times New Roman"/>
                <a:ea typeface="Times New Roman"/>
                <a:cs typeface="Times New Roman"/>
                <a:sym typeface="Times New Roman"/>
              </a:rPr>
              <a:t>В конце 1873 года началась редакция произведения для постановки. Ибсен был очень внимательным к каждой детали, особенно важную роль для него играла музыка. Писатель подумал, что никто лучше не справится с задачей сочинить такое музыкальное сопровождение, которое могло бы передать атмосферу действия, чем Эдвард Григ. В те времена композитор был известен на весь мир. До этого Григ не единожды писал романсы на стихи Ибсена, поэтому музыкант охотно согласился на сотрудничество. При этом писатель точно знал, какую музыку хочет для конкретного акта.</a:t>
            </a:r>
            <a:endParaRPr sz="1400">
              <a:solidFill>
                <a:srgbClr val="252425"/>
              </a:solidFill>
              <a:latin typeface="Times New Roman"/>
              <a:ea typeface="Times New Roman"/>
              <a:cs typeface="Times New Roman"/>
              <a:sym typeface="Times New Roman"/>
            </a:endParaRPr>
          </a:p>
        </p:txBody>
      </p:sp>
      <p:pic>
        <p:nvPicPr>
          <p:cNvPr id="73" name="Google Shape;73;p15"/>
          <p:cNvPicPr preferRelativeResize="0"/>
          <p:nvPr/>
        </p:nvPicPr>
        <p:blipFill>
          <a:blip r:embed="rId3">
            <a:alphaModFix/>
          </a:blip>
          <a:stretch>
            <a:fillRect/>
          </a:stretch>
        </p:blipFill>
        <p:spPr>
          <a:xfrm>
            <a:off x="1530425" y="3894200"/>
            <a:ext cx="5561950" cy="11463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 name="Shape 77"/>
        <p:cNvGrpSpPr/>
        <p:nvPr/>
      </p:nvGrpSpPr>
      <p:grpSpPr>
        <a:xfrm>
          <a:off x="0" y="0"/>
          <a:ext cx="0" cy="0"/>
          <a:chOff x="0" y="0"/>
          <a:chExt cx="0" cy="0"/>
        </a:xfrm>
      </p:grpSpPr>
      <p:pic>
        <p:nvPicPr>
          <p:cNvPr id="78" name="Google Shape;78;p16"/>
          <p:cNvPicPr preferRelativeResize="0"/>
          <p:nvPr/>
        </p:nvPicPr>
        <p:blipFill>
          <a:blip r:embed="rId3">
            <a:alphaModFix/>
          </a:blip>
          <a:stretch>
            <a:fillRect/>
          </a:stretch>
        </p:blipFill>
        <p:spPr>
          <a:xfrm>
            <a:off x="152400" y="72850"/>
            <a:ext cx="2815350" cy="2612700"/>
          </a:xfrm>
          <a:prstGeom prst="rect">
            <a:avLst/>
          </a:prstGeom>
          <a:noFill/>
          <a:ln>
            <a:noFill/>
          </a:ln>
        </p:spPr>
      </p:pic>
      <p:pic>
        <p:nvPicPr>
          <p:cNvPr id="79" name="Google Shape;79;p16"/>
          <p:cNvPicPr preferRelativeResize="0"/>
          <p:nvPr/>
        </p:nvPicPr>
        <p:blipFill>
          <a:blip r:embed="rId4">
            <a:alphaModFix/>
          </a:blip>
          <a:stretch>
            <a:fillRect/>
          </a:stretch>
        </p:blipFill>
        <p:spPr>
          <a:xfrm>
            <a:off x="3101950" y="72850"/>
            <a:ext cx="5871450" cy="2976826"/>
          </a:xfrm>
          <a:prstGeom prst="rect">
            <a:avLst/>
          </a:prstGeom>
          <a:noFill/>
          <a:ln>
            <a:noFill/>
          </a:ln>
        </p:spPr>
      </p:pic>
      <p:pic>
        <p:nvPicPr>
          <p:cNvPr id="80" name="Google Shape;80;p16"/>
          <p:cNvPicPr preferRelativeResize="0"/>
          <p:nvPr/>
        </p:nvPicPr>
        <p:blipFill>
          <a:blip r:embed="rId5">
            <a:alphaModFix/>
          </a:blip>
          <a:stretch>
            <a:fillRect/>
          </a:stretch>
        </p:blipFill>
        <p:spPr>
          <a:xfrm>
            <a:off x="152400" y="2776575"/>
            <a:ext cx="2815349" cy="2303200"/>
          </a:xfrm>
          <a:prstGeom prst="rect">
            <a:avLst/>
          </a:prstGeom>
          <a:noFill/>
          <a:ln>
            <a:noFill/>
          </a:ln>
        </p:spPr>
      </p:pic>
      <p:pic>
        <p:nvPicPr>
          <p:cNvPr id="81" name="Google Shape;81;p16"/>
          <p:cNvPicPr preferRelativeResize="0"/>
          <p:nvPr/>
        </p:nvPicPr>
        <p:blipFill>
          <a:blip r:embed="rId6">
            <a:alphaModFix/>
          </a:blip>
          <a:stretch>
            <a:fillRect/>
          </a:stretch>
        </p:blipFill>
        <p:spPr>
          <a:xfrm>
            <a:off x="3101950" y="3158925"/>
            <a:ext cx="5871451" cy="19208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 name="Shape 85"/>
        <p:cNvGrpSpPr/>
        <p:nvPr/>
      </p:nvGrpSpPr>
      <p:grpSpPr>
        <a:xfrm>
          <a:off x="0" y="0"/>
          <a:ext cx="0" cy="0"/>
          <a:chOff x="0" y="0"/>
          <a:chExt cx="0" cy="0"/>
        </a:xfrm>
      </p:grpSpPr>
      <p:sp>
        <p:nvSpPr>
          <p:cNvPr id="86" name="Google Shape;86;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ru">
                <a:solidFill>
                  <a:srgbClr val="4A86E8"/>
                </a:solidFill>
                <a:latin typeface="Times New Roman"/>
                <a:ea typeface="Times New Roman"/>
                <a:cs typeface="Times New Roman"/>
                <a:sym typeface="Times New Roman"/>
              </a:rPr>
              <a:t>Форма музыкального произведения:</a:t>
            </a:r>
            <a:endParaRPr b="1" i="1">
              <a:solidFill>
                <a:srgbClr val="4A86E8"/>
              </a:solidFill>
            </a:endParaRPr>
          </a:p>
        </p:txBody>
      </p:sp>
      <p:sp>
        <p:nvSpPr>
          <p:cNvPr id="87" name="Google Shape;87;p17"/>
          <p:cNvSpPr txBox="1"/>
          <p:nvPr>
            <p:ph idx="1" type="body"/>
          </p:nvPr>
        </p:nvSpPr>
        <p:spPr>
          <a:xfrm>
            <a:off x="311700" y="1234075"/>
            <a:ext cx="5341500" cy="377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ru" sz="1350">
                <a:solidFill>
                  <a:srgbClr val="020A1B"/>
                </a:solidFill>
                <a:highlight>
                  <a:srgbClr val="FFFFFF"/>
                </a:highlight>
                <a:latin typeface="Arial"/>
                <a:ea typeface="Arial"/>
                <a:cs typeface="Arial"/>
                <a:sym typeface="Arial"/>
              </a:rPr>
              <a:t> </a:t>
            </a:r>
            <a:r>
              <a:rPr i="1" lang="ru" sz="1100">
                <a:solidFill>
                  <a:srgbClr val="020A1B"/>
                </a:solidFill>
                <a:highlight>
                  <a:srgbClr val="FFFFFF"/>
                </a:highlight>
                <a:latin typeface="Arial"/>
                <a:ea typeface="Arial"/>
                <a:cs typeface="Arial"/>
                <a:sym typeface="Arial"/>
              </a:rPr>
              <a:t>"Пер Гюнт" - сюита норвежского композитора Эдварда Грига по одноименной пьесе Генрика Ибсена. В сюите раскрывается одна из вечных тем поисков человеком счастья. </a:t>
            </a:r>
            <a:r>
              <a:rPr i="1" lang="ru" sz="1100">
                <a:solidFill>
                  <a:srgbClr val="333333"/>
                </a:solidFill>
                <a:highlight>
                  <a:srgbClr val="FFFFFF"/>
                </a:highlight>
                <a:latin typeface="Arial"/>
                <a:ea typeface="Arial"/>
                <a:cs typeface="Arial"/>
                <a:sym typeface="Arial"/>
              </a:rPr>
              <a:t>           </a:t>
            </a:r>
            <a:r>
              <a:rPr i="1" lang="ru" sz="1200">
                <a:solidFill>
                  <a:srgbClr val="333333"/>
                </a:solidFill>
                <a:highlight>
                  <a:srgbClr val="FFFFFF"/>
                </a:highlight>
                <a:latin typeface="Arial"/>
                <a:ea typeface="Arial"/>
                <a:cs typeface="Arial"/>
                <a:sym typeface="Arial"/>
              </a:rPr>
              <a:t>                                                                                                                                                                                     </a:t>
            </a:r>
            <a:r>
              <a:rPr b="1" i="1" lang="ru" sz="1200">
                <a:solidFill>
                  <a:srgbClr val="333333"/>
                </a:solidFill>
                <a:highlight>
                  <a:srgbClr val="FFFFFF"/>
                </a:highlight>
                <a:latin typeface="Arial"/>
                <a:ea typeface="Arial"/>
                <a:cs typeface="Arial"/>
                <a:sym typeface="Arial"/>
              </a:rPr>
              <a:t>Сюита</a:t>
            </a:r>
            <a:r>
              <a:rPr i="1" lang="ru" sz="1200">
                <a:solidFill>
                  <a:srgbClr val="333333"/>
                </a:solidFill>
                <a:highlight>
                  <a:srgbClr val="FFFFFF"/>
                </a:highlight>
                <a:latin typeface="Arial"/>
                <a:ea typeface="Arial"/>
                <a:cs typeface="Arial"/>
                <a:sym typeface="Arial"/>
              </a:rPr>
              <a:t> – [фр. suite] – музыкальное произведение, состоящее из следующих друг за другом самостоятельных частей, объединенных общим художественным замыслом, названием.</a:t>
            </a:r>
            <a:endParaRPr i="1" sz="1200">
              <a:solidFill>
                <a:srgbClr val="333333"/>
              </a:solidFill>
              <a:highlight>
                <a:srgbClr val="FFFFFF"/>
              </a:highlight>
              <a:latin typeface="Arial"/>
              <a:ea typeface="Arial"/>
              <a:cs typeface="Arial"/>
              <a:sym typeface="Arial"/>
            </a:endParaRPr>
          </a:p>
          <a:p>
            <a:pPr indent="0" lvl="0" marL="0" rtl="0" algn="l">
              <a:spcBef>
                <a:spcPts val="1600"/>
              </a:spcBef>
              <a:spcAft>
                <a:spcPts val="0"/>
              </a:spcAft>
              <a:buNone/>
            </a:pPr>
            <a:r>
              <a:rPr i="1" lang="ru" sz="1200">
                <a:solidFill>
                  <a:srgbClr val="333333"/>
                </a:solidFill>
                <a:highlight>
                  <a:srgbClr val="FFFFFF"/>
                </a:highlight>
                <a:latin typeface="Arial"/>
                <a:ea typeface="Arial"/>
                <a:cs typeface="Arial"/>
                <a:sym typeface="Arial"/>
              </a:rPr>
              <a:t> </a:t>
            </a:r>
            <a:r>
              <a:rPr i="1" lang="ru" sz="3000">
                <a:solidFill>
                  <a:srgbClr val="4A86E8"/>
                </a:solidFill>
                <a:latin typeface="Oswald"/>
                <a:ea typeface="Oswald"/>
                <a:cs typeface="Oswald"/>
                <a:sym typeface="Oswald"/>
              </a:rPr>
              <a:t>Режиссерский замысел: </a:t>
            </a:r>
            <a:endParaRPr i="1" sz="3000">
              <a:solidFill>
                <a:srgbClr val="4A86E8"/>
              </a:solidFill>
              <a:latin typeface="Oswald"/>
              <a:ea typeface="Oswald"/>
              <a:cs typeface="Oswald"/>
              <a:sym typeface="Oswald"/>
            </a:endParaRPr>
          </a:p>
          <a:p>
            <a:pPr indent="0" lvl="0" marL="0" rtl="0" algn="l">
              <a:spcBef>
                <a:spcPts val="1600"/>
              </a:spcBef>
              <a:spcAft>
                <a:spcPts val="0"/>
              </a:spcAft>
              <a:buNone/>
            </a:pPr>
            <a:r>
              <a:rPr lang="ru" sz="1350">
                <a:solidFill>
                  <a:srgbClr val="020A1B"/>
                </a:solidFill>
                <a:highlight>
                  <a:srgbClr val="FFFFFF"/>
                </a:highlight>
                <a:latin typeface="Arial"/>
                <a:ea typeface="Arial"/>
                <a:cs typeface="Arial"/>
                <a:sym typeface="Arial"/>
              </a:rPr>
              <a:t> </a:t>
            </a:r>
            <a:r>
              <a:rPr i="1" lang="ru" sz="1100">
                <a:solidFill>
                  <a:srgbClr val="020A1B"/>
                </a:solidFill>
                <a:highlight>
                  <a:srgbClr val="FFFFFF"/>
                </a:highlight>
                <a:latin typeface="Arial"/>
                <a:ea typeface="Arial"/>
                <a:cs typeface="Arial"/>
                <a:sym typeface="Arial"/>
              </a:rPr>
              <a:t>"Песня Сольвейг", которая является, пожалуй, самой узнаваемой мелодией из всей сюиты. В песне выражена вся та бесконечная грусть, покорность и ожидание, которыми была полна Сольвейг все эти сорок лет. Припев носит скорее танцевальный характер. В целом мы слышим мелодичную песню под мягкий аккомпанемент струнных инструментов, и это как нельзя лучше описывает хрупкую Сольвейг и все те чувства, что она испытывала.</a:t>
            </a:r>
            <a:endParaRPr b="1" i="1" sz="1100">
              <a:solidFill>
                <a:srgbClr val="4A86E8"/>
              </a:solidFill>
              <a:latin typeface="Oswald"/>
              <a:ea typeface="Oswald"/>
              <a:cs typeface="Oswald"/>
              <a:sym typeface="Oswald"/>
            </a:endParaRPr>
          </a:p>
          <a:p>
            <a:pPr indent="0" lvl="0" marL="0" rtl="0" algn="l">
              <a:spcBef>
                <a:spcPts val="1600"/>
              </a:spcBef>
              <a:spcAft>
                <a:spcPts val="1600"/>
              </a:spcAft>
              <a:buNone/>
            </a:pPr>
            <a:r>
              <a:t/>
            </a:r>
            <a:endParaRPr i="1" sz="1200">
              <a:solidFill>
                <a:srgbClr val="333333"/>
              </a:solidFill>
              <a:highlight>
                <a:srgbClr val="FFFFFF"/>
              </a:highlight>
              <a:latin typeface="Arial"/>
              <a:ea typeface="Arial"/>
              <a:cs typeface="Arial"/>
              <a:sym typeface="Arial"/>
            </a:endParaRPr>
          </a:p>
        </p:txBody>
      </p:sp>
      <p:pic>
        <p:nvPicPr>
          <p:cNvPr id="88" name="Google Shape;88;p17"/>
          <p:cNvPicPr preferRelativeResize="0"/>
          <p:nvPr/>
        </p:nvPicPr>
        <p:blipFill>
          <a:blip r:embed="rId3">
            <a:alphaModFix/>
          </a:blip>
          <a:stretch>
            <a:fillRect/>
          </a:stretch>
        </p:blipFill>
        <p:spPr>
          <a:xfrm>
            <a:off x="5814700" y="1133700"/>
            <a:ext cx="3186000" cy="1792125"/>
          </a:xfrm>
          <a:prstGeom prst="rect">
            <a:avLst/>
          </a:prstGeom>
          <a:noFill/>
          <a:ln>
            <a:noFill/>
          </a:ln>
        </p:spPr>
      </p:pic>
      <p:pic>
        <p:nvPicPr>
          <p:cNvPr id="89" name="Google Shape;89;p17"/>
          <p:cNvPicPr preferRelativeResize="0"/>
          <p:nvPr/>
        </p:nvPicPr>
        <p:blipFill>
          <a:blip r:embed="rId4">
            <a:alphaModFix/>
          </a:blip>
          <a:stretch>
            <a:fillRect/>
          </a:stretch>
        </p:blipFill>
        <p:spPr>
          <a:xfrm>
            <a:off x="5805600" y="3078225"/>
            <a:ext cx="3186000" cy="17921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 name="Shape 93"/>
        <p:cNvGrpSpPr/>
        <p:nvPr/>
      </p:nvGrpSpPr>
      <p:grpSpPr>
        <a:xfrm>
          <a:off x="0" y="0"/>
          <a:ext cx="0" cy="0"/>
          <a:chOff x="0" y="0"/>
          <a:chExt cx="0" cy="0"/>
        </a:xfrm>
      </p:grpSpPr>
      <p:sp>
        <p:nvSpPr>
          <p:cNvPr id="94" name="Google Shape;94;p18"/>
          <p:cNvSpPr txBox="1"/>
          <p:nvPr>
            <p:ph type="title"/>
          </p:nvPr>
        </p:nvSpPr>
        <p:spPr>
          <a:xfrm>
            <a:off x="311700" y="4088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ru">
                <a:solidFill>
                  <a:srgbClr val="4A86E8"/>
                </a:solidFill>
              </a:rPr>
              <a:t>“Музыкальные краски” произведения:</a:t>
            </a:r>
            <a:endParaRPr b="1" i="1">
              <a:solidFill>
                <a:srgbClr val="4A86E8"/>
              </a:solidFill>
            </a:endParaRPr>
          </a:p>
        </p:txBody>
      </p:sp>
      <p:sp>
        <p:nvSpPr>
          <p:cNvPr id="95" name="Google Shape;95;p18"/>
          <p:cNvSpPr txBox="1"/>
          <p:nvPr>
            <p:ph idx="1" type="body"/>
          </p:nvPr>
        </p:nvSpPr>
        <p:spPr>
          <a:xfrm>
            <a:off x="311700" y="981575"/>
            <a:ext cx="8013600" cy="33348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Clr>
                <a:schemeClr val="dk2"/>
              </a:buClr>
              <a:buSzPts val="1100"/>
              <a:buFont typeface="Arial"/>
              <a:buNone/>
            </a:pPr>
            <a:r>
              <a:rPr i="1" lang="ru" sz="1200">
                <a:solidFill>
                  <a:srgbClr val="222222"/>
                </a:solidFill>
                <a:highlight>
                  <a:srgbClr val="FFFFFF"/>
                </a:highlight>
                <a:latin typeface="Arial"/>
                <a:ea typeface="Arial"/>
                <a:cs typeface="Arial"/>
                <a:sym typeface="Arial"/>
              </a:rPr>
              <a:t>Оригинальная авторская инструментовка такова:</a:t>
            </a:r>
            <a:endParaRPr i="1" sz="1200">
              <a:solidFill>
                <a:srgbClr val="222222"/>
              </a:solidFill>
              <a:highlight>
                <a:srgbClr val="FFFFFF"/>
              </a:highlight>
              <a:latin typeface="Arial"/>
              <a:ea typeface="Arial"/>
              <a:cs typeface="Arial"/>
              <a:sym typeface="Arial"/>
            </a:endParaRPr>
          </a:p>
          <a:p>
            <a:pPr indent="-304800" lvl="0" marL="685800" rtl="0" algn="l">
              <a:spcBef>
                <a:spcPts val="600"/>
              </a:spcBef>
              <a:spcAft>
                <a:spcPts val="0"/>
              </a:spcAft>
              <a:buClr>
                <a:srgbClr val="222222"/>
              </a:buClr>
              <a:buSzPts val="1200"/>
              <a:buFont typeface="Arial"/>
              <a:buChar char="●"/>
            </a:pPr>
            <a:r>
              <a:rPr i="1" lang="ru" sz="1200">
                <a:solidFill>
                  <a:srgbClr val="222222"/>
                </a:solidFill>
                <a:highlight>
                  <a:srgbClr val="FFFFFF"/>
                </a:highlight>
                <a:latin typeface="Arial"/>
                <a:ea typeface="Arial"/>
                <a:cs typeface="Arial"/>
                <a:sym typeface="Arial"/>
              </a:rPr>
              <a:t>Флейта (в финале также флейта-пикколо)</a:t>
            </a:r>
            <a:endParaRPr i="1" sz="1200">
              <a:solidFill>
                <a:srgbClr val="222222"/>
              </a:solidFill>
              <a:highlight>
                <a:srgbClr val="FFFFFF"/>
              </a:highlight>
              <a:latin typeface="Arial"/>
              <a:ea typeface="Arial"/>
              <a:cs typeface="Arial"/>
              <a:sym typeface="Arial"/>
            </a:endParaRPr>
          </a:p>
          <a:p>
            <a:pPr indent="-304800" lvl="0" marL="685800" rtl="0" algn="l">
              <a:spcBef>
                <a:spcPts val="0"/>
              </a:spcBef>
              <a:spcAft>
                <a:spcPts val="0"/>
              </a:spcAft>
              <a:buClr>
                <a:srgbClr val="222222"/>
              </a:buClr>
              <a:buSzPts val="1200"/>
              <a:buFont typeface="Arial"/>
              <a:buChar char="●"/>
            </a:pPr>
            <a:r>
              <a:rPr i="1" lang="ru" sz="1200">
                <a:solidFill>
                  <a:srgbClr val="222222"/>
                </a:solidFill>
                <a:highlight>
                  <a:srgbClr val="FFFFFF"/>
                </a:highlight>
                <a:latin typeface="Arial"/>
                <a:ea typeface="Arial"/>
                <a:cs typeface="Arial"/>
                <a:sym typeface="Arial"/>
              </a:rPr>
              <a:t>Кларнет</a:t>
            </a:r>
            <a:endParaRPr i="1" sz="1200">
              <a:solidFill>
                <a:srgbClr val="222222"/>
              </a:solidFill>
              <a:highlight>
                <a:srgbClr val="FFFFFF"/>
              </a:highlight>
              <a:latin typeface="Arial"/>
              <a:ea typeface="Arial"/>
              <a:cs typeface="Arial"/>
              <a:sym typeface="Arial"/>
            </a:endParaRPr>
          </a:p>
          <a:p>
            <a:pPr indent="-304800" lvl="0" marL="685800" rtl="0" algn="l">
              <a:spcBef>
                <a:spcPts val="0"/>
              </a:spcBef>
              <a:spcAft>
                <a:spcPts val="0"/>
              </a:spcAft>
              <a:buClr>
                <a:srgbClr val="222222"/>
              </a:buClr>
              <a:buSzPts val="1200"/>
              <a:buFont typeface="Arial"/>
              <a:buChar char="●"/>
            </a:pPr>
            <a:r>
              <a:rPr i="1" lang="ru" sz="1200">
                <a:solidFill>
                  <a:srgbClr val="000000"/>
                </a:solidFill>
                <a:highlight>
                  <a:srgbClr val="FFFFFF"/>
                </a:highlight>
                <a:latin typeface="Arial"/>
                <a:ea typeface="Arial"/>
                <a:cs typeface="Arial"/>
                <a:sym typeface="Arial"/>
              </a:rPr>
              <a:t>Стеклянная гармоника</a:t>
            </a:r>
            <a:r>
              <a:rPr i="1" lang="ru" sz="1200">
                <a:solidFill>
                  <a:srgbClr val="222222"/>
                </a:solidFill>
                <a:highlight>
                  <a:srgbClr val="FFFFFF"/>
                </a:highlight>
                <a:latin typeface="Arial"/>
                <a:ea typeface="Arial"/>
                <a:cs typeface="Arial"/>
                <a:sym typeface="Arial"/>
              </a:rPr>
              <a:t> (в наше время её партия исполняется обычно на колокольчиках или челесте)</a:t>
            </a:r>
            <a:endParaRPr i="1" sz="1200">
              <a:solidFill>
                <a:srgbClr val="222222"/>
              </a:solidFill>
              <a:highlight>
                <a:srgbClr val="FFFFFF"/>
              </a:highlight>
              <a:latin typeface="Arial"/>
              <a:ea typeface="Arial"/>
              <a:cs typeface="Arial"/>
              <a:sym typeface="Arial"/>
            </a:endParaRPr>
          </a:p>
          <a:p>
            <a:pPr indent="-304800" lvl="0" marL="685800" rtl="0" algn="l">
              <a:spcBef>
                <a:spcPts val="0"/>
              </a:spcBef>
              <a:spcAft>
                <a:spcPts val="0"/>
              </a:spcAft>
              <a:buClr>
                <a:srgbClr val="222222"/>
              </a:buClr>
              <a:buSzPts val="1200"/>
              <a:buFont typeface="Arial"/>
              <a:buChar char="●"/>
            </a:pPr>
            <a:r>
              <a:rPr i="1" lang="ru" sz="1200">
                <a:solidFill>
                  <a:srgbClr val="222222"/>
                </a:solidFill>
                <a:highlight>
                  <a:srgbClr val="FFFFFF"/>
                </a:highlight>
                <a:latin typeface="Arial"/>
                <a:ea typeface="Arial"/>
                <a:cs typeface="Arial"/>
                <a:sym typeface="Arial"/>
              </a:rPr>
              <a:t>Ксилофон</a:t>
            </a:r>
            <a:endParaRPr i="1" sz="1200">
              <a:solidFill>
                <a:srgbClr val="222222"/>
              </a:solidFill>
              <a:highlight>
                <a:srgbClr val="FFFFFF"/>
              </a:highlight>
              <a:latin typeface="Arial"/>
              <a:ea typeface="Arial"/>
              <a:cs typeface="Arial"/>
              <a:sym typeface="Arial"/>
            </a:endParaRPr>
          </a:p>
          <a:p>
            <a:pPr indent="-304800" lvl="0" marL="685800" rtl="0" algn="l">
              <a:spcBef>
                <a:spcPts val="0"/>
              </a:spcBef>
              <a:spcAft>
                <a:spcPts val="0"/>
              </a:spcAft>
              <a:buClr>
                <a:srgbClr val="222222"/>
              </a:buClr>
              <a:buSzPts val="1200"/>
              <a:buFont typeface="Arial"/>
              <a:buChar char="●"/>
            </a:pPr>
            <a:r>
              <a:rPr i="1" lang="ru" sz="1200">
                <a:solidFill>
                  <a:srgbClr val="222222"/>
                </a:solidFill>
                <a:highlight>
                  <a:srgbClr val="FFFFFF"/>
                </a:highlight>
                <a:latin typeface="Arial"/>
                <a:ea typeface="Arial"/>
                <a:cs typeface="Arial"/>
                <a:sym typeface="Arial"/>
              </a:rPr>
              <a:t>Два фортепиано</a:t>
            </a:r>
            <a:endParaRPr i="1" sz="1200">
              <a:solidFill>
                <a:srgbClr val="222222"/>
              </a:solidFill>
              <a:highlight>
                <a:srgbClr val="FFFFFF"/>
              </a:highlight>
              <a:latin typeface="Arial"/>
              <a:ea typeface="Arial"/>
              <a:cs typeface="Arial"/>
              <a:sym typeface="Arial"/>
            </a:endParaRPr>
          </a:p>
          <a:p>
            <a:pPr indent="-304800" lvl="0" marL="685800" rtl="0" algn="l">
              <a:spcBef>
                <a:spcPts val="0"/>
              </a:spcBef>
              <a:spcAft>
                <a:spcPts val="0"/>
              </a:spcAft>
              <a:buClr>
                <a:srgbClr val="222222"/>
              </a:buClr>
              <a:buSzPts val="1200"/>
              <a:buFont typeface="Arial"/>
              <a:buChar char="●"/>
            </a:pPr>
            <a:r>
              <a:rPr i="1" lang="ru" sz="1200">
                <a:solidFill>
                  <a:srgbClr val="222222"/>
                </a:solidFill>
                <a:highlight>
                  <a:srgbClr val="FFFFFF"/>
                </a:highlight>
                <a:latin typeface="Arial"/>
                <a:ea typeface="Arial"/>
                <a:cs typeface="Arial"/>
                <a:sym typeface="Arial"/>
              </a:rPr>
              <a:t>Две скрипки</a:t>
            </a:r>
            <a:endParaRPr i="1" sz="1200">
              <a:solidFill>
                <a:srgbClr val="222222"/>
              </a:solidFill>
              <a:highlight>
                <a:srgbClr val="FFFFFF"/>
              </a:highlight>
              <a:latin typeface="Arial"/>
              <a:ea typeface="Arial"/>
              <a:cs typeface="Arial"/>
              <a:sym typeface="Arial"/>
            </a:endParaRPr>
          </a:p>
          <a:p>
            <a:pPr indent="-304800" lvl="0" marL="685800" rtl="0" algn="l">
              <a:spcBef>
                <a:spcPts val="0"/>
              </a:spcBef>
              <a:spcAft>
                <a:spcPts val="0"/>
              </a:spcAft>
              <a:buClr>
                <a:srgbClr val="222222"/>
              </a:buClr>
              <a:buSzPts val="1200"/>
              <a:buFont typeface="Arial"/>
              <a:buChar char="●"/>
            </a:pPr>
            <a:r>
              <a:rPr i="1" lang="ru" sz="1200">
                <a:solidFill>
                  <a:srgbClr val="000000"/>
                </a:solidFill>
                <a:highlight>
                  <a:srgbClr val="FFFFFF"/>
                </a:highlight>
                <a:latin typeface="Arial"/>
                <a:ea typeface="Arial"/>
                <a:cs typeface="Arial"/>
                <a:sym typeface="Arial"/>
              </a:rPr>
              <a:t>Альт</a:t>
            </a:r>
            <a:endParaRPr i="1" sz="1200">
              <a:solidFill>
                <a:srgbClr val="000000"/>
              </a:solidFill>
              <a:highlight>
                <a:srgbClr val="FFFFFF"/>
              </a:highlight>
              <a:latin typeface="Arial"/>
              <a:ea typeface="Arial"/>
              <a:cs typeface="Arial"/>
              <a:sym typeface="Arial"/>
            </a:endParaRPr>
          </a:p>
          <a:p>
            <a:pPr indent="-304800" lvl="0" marL="685800" rtl="0" algn="l">
              <a:spcBef>
                <a:spcPts val="0"/>
              </a:spcBef>
              <a:spcAft>
                <a:spcPts val="0"/>
              </a:spcAft>
              <a:buClr>
                <a:srgbClr val="222222"/>
              </a:buClr>
              <a:buSzPts val="1200"/>
              <a:buFont typeface="Arial"/>
              <a:buChar char="●"/>
            </a:pPr>
            <a:r>
              <a:rPr i="1" lang="ru" sz="1200">
                <a:solidFill>
                  <a:srgbClr val="000000"/>
                </a:solidFill>
                <a:highlight>
                  <a:srgbClr val="FFFFFF"/>
                </a:highlight>
                <a:latin typeface="Arial"/>
                <a:ea typeface="Arial"/>
                <a:cs typeface="Arial"/>
                <a:sym typeface="Arial"/>
              </a:rPr>
              <a:t>Виолончель</a:t>
            </a:r>
            <a:endParaRPr i="1" sz="1200">
              <a:solidFill>
                <a:srgbClr val="000000"/>
              </a:solidFill>
              <a:highlight>
                <a:srgbClr val="FFFFFF"/>
              </a:highlight>
              <a:latin typeface="Arial"/>
              <a:ea typeface="Arial"/>
              <a:cs typeface="Arial"/>
              <a:sym typeface="Arial"/>
            </a:endParaRPr>
          </a:p>
          <a:p>
            <a:pPr indent="-304800" lvl="0" marL="685800" rtl="0" algn="l">
              <a:spcBef>
                <a:spcPts val="0"/>
              </a:spcBef>
              <a:spcAft>
                <a:spcPts val="0"/>
              </a:spcAft>
              <a:buClr>
                <a:srgbClr val="222222"/>
              </a:buClr>
              <a:buSzPts val="1200"/>
              <a:buFont typeface="Arial"/>
              <a:buChar char="●"/>
            </a:pPr>
            <a:r>
              <a:rPr i="1" lang="ru" sz="1200">
                <a:solidFill>
                  <a:srgbClr val="000000"/>
                </a:solidFill>
                <a:highlight>
                  <a:srgbClr val="FFFFFF"/>
                </a:highlight>
                <a:latin typeface="Arial"/>
                <a:ea typeface="Arial"/>
                <a:cs typeface="Arial"/>
                <a:sym typeface="Arial"/>
              </a:rPr>
              <a:t>Контрабас</a:t>
            </a:r>
            <a:endParaRPr i="1" sz="1200">
              <a:solidFill>
                <a:srgbClr val="000000"/>
              </a:solidFill>
              <a:highlight>
                <a:srgbClr val="FFFFFF"/>
              </a:highlight>
              <a:latin typeface="Arial"/>
              <a:ea typeface="Arial"/>
              <a:cs typeface="Arial"/>
              <a:sym typeface="Arial"/>
            </a:endParaRPr>
          </a:p>
          <a:p>
            <a:pPr indent="0" lvl="0" marL="0" rtl="0" algn="l">
              <a:spcBef>
                <a:spcPts val="100"/>
              </a:spcBef>
              <a:spcAft>
                <a:spcPts val="1600"/>
              </a:spcAft>
              <a:buNone/>
            </a:pPr>
            <a:r>
              <a:t/>
            </a:r>
            <a:endParaRPr sz="1200">
              <a:solidFill>
                <a:srgbClr val="222222"/>
              </a:solidFill>
              <a:highlight>
                <a:srgbClr val="FFFFFF"/>
              </a:highlight>
              <a:latin typeface="Arial"/>
              <a:ea typeface="Arial"/>
              <a:cs typeface="Arial"/>
              <a:sym typeface="Arial"/>
            </a:endParaRPr>
          </a:p>
        </p:txBody>
      </p:sp>
      <p:pic>
        <p:nvPicPr>
          <p:cNvPr id="96" name="Google Shape;96;p18"/>
          <p:cNvPicPr preferRelativeResize="0"/>
          <p:nvPr/>
        </p:nvPicPr>
        <p:blipFill>
          <a:blip r:embed="rId3">
            <a:alphaModFix/>
          </a:blip>
          <a:stretch>
            <a:fillRect/>
          </a:stretch>
        </p:blipFill>
        <p:spPr>
          <a:xfrm rot="-5400000">
            <a:off x="5696802" y="48575"/>
            <a:ext cx="3735526" cy="2976750"/>
          </a:xfrm>
          <a:prstGeom prst="rect">
            <a:avLst/>
          </a:prstGeom>
          <a:noFill/>
          <a:ln>
            <a:noFill/>
          </a:ln>
        </p:spPr>
      </p:pic>
      <p:pic>
        <p:nvPicPr>
          <p:cNvPr id="97" name="Google Shape;97;p18"/>
          <p:cNvPicPr preferRelativeResize="0"/>
          <p:nvPr/>
        </p:nvPicPr>
        <p:blipFill>
          <a:blip r:embed="rId4">
            <a:alphaModFix/>
          </a:blip>
          <a:stretch>
            <a:fillRect/>
          </a:stretch>
        </p:blipFill>
        <p:spPr>
          <a:xfrm>
            <a:off x="2612725" y="2468625"/>
            <a:ext cx="4820700" cy="22631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 name="Shape 101"/>
        <p:cNvGrpSpPr/>
        <p:nvPr/>
      </p:nvGrpSpPr>
      <p:grpSpPr>
        <a:xfrm>
          <a:off x="0" y="0"/>
          <a:ext cx="0" cy="0"/>
          <a:chOff x="0" y="0"/>
          <a:chExt cx="0" cy="0"/>
        </a:xfrm>
      </p:grpSpPr>
      <p:sp>
        <p:nvSpPr>
          <p:cNvPr id="102" name="Google Shape;102;p19"/>
          <p:cNvSpPr txBox="1"/>
          <p:nvPr>
            <p:ph type="title"/>
          </p:nvPr>
        </p:nvSpPr>
        <p:spPr>
          <a:xfrm>
            <a:off x="311700" y="99075"/>
            <a:ext cx="8520600" cy="572700"/>
          </a:xfrm>
          <a:prstGeom prst="rect">
            <a:avLst/>
          </a:prstGeom>
        </p:spPr>
        <p:txBody>
          <a:bodyPr anchorCtr="0" anchor="t" bIns="91425" lIns="91425" spcFirstLastPara="1" rIns="91425" wrap="square" tIns="91425">
            <a:noAutofit/>
          </a:bodyPr>
          <a:lstStyle/>
          <a:p>
            <a:pPr indent="0" lvl="0" marL="0" rtl="0" algn="just">
              <a:lnSpc>
                <a:spcPct val="150000"/>
              </a:lnSpc>
              <a:spcBef>
                <a:spcPts val="0"/>
              </a:spcBef>
              <a:spcAft>
                <a:spcPts val="0"/>
              </a:spcAft>
              <a:buClr>
                <a:schemeClr val="dk2"/>
              </a:buClr>
              <a:buSzPts val="1100"/>
              <a:buFont typeface="Arial"/>
              <a:buNone/>
            </a:pPr>
            <a:r>
              <a:rPr b="1" i="1" lang="ru">
                <a:solidFill>
                  <a:srgbClr val="4A86E8"/>
                </a:solidFill>
                <a:latin typeface="Times New Roman"/>
                <a:ea typeface="Times New Roman"/>
                <a:cs typeface="Times New Roman"/>
                <a:sym typeface="Times New Roman"/>
              </a:rPr>
              <a:t>Отношение к прослушанной музыке:</a:t>
            </a:r>
            <a:r>
              <a:rPr lang="ru">
                <a:latin typeface="Times New Roman"/>
                <a:ea typeface="Times New Roman"/>
                <a:cs typeface="Times New Roman"/>
                <a:sym typeface="Times New Roman"/>
              </a:rPr>
              <a:t> </a:t>
            </a:r>
            <a:endParaRPr>
              <a:latin typeface="Times New Roman"/>
              <a:ea typeface="Times New Roman"/>
              <a:cs typeface="Times New Roman"/>
              <a:sym typeface="Times New Roman"/>
            </a:endParaRPr>
          </a:p>
          <a:p>
            <a:pPr indent="0" lvl="0" marL="0" rtl="0" algn="l">
              <a:spcBef>
                <a:spcPts val="0"/>
              </a:spcBef>
              <a:spcAft>
                <a:spcPts val="0"/>
              </a:spcAft>
              <a:buNone/>
            </a:pPr>
            <a:r>
              <a:t/>
            </a:r>
            <a:endParaRPr i="1" sz="1200">
              <a:solidFill>
                <a:srgbClr val="222222"/>
              </a:solidFill>
              <a:highlight>
                <a:srgbClr val="FFFFFF"/>
              </a:highlight>
              <a:latin typeface="Arial"/>
              <a:ea typeface="Arial"/>
              <a:cs typeface="Arial"/>
              <a:sym typeface="Arial"/>
            </a:endParaRPr>
          </a:p>
        </p:txBody>
      </p:sp>
      <p:sp>
        <p:nvSpPr>
          <p:cNvPr id="103" name="Google Shape;103;p19"/>
          <p:cNvSpPr txBox="1"/>
          <p:nvPr>
            <p:ph idx="1" type="body"/>
          </p:nvPr>
        </p:nvSpPr>
        <p:spPr>
          <a:xfrm>
            <a:off x="311700" y="860825"/>
            <a:ext cx="5916600" cy="333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ru" sz="1400"/>
              <a:t>Мне, это музыкальное произведение очень сильно понравилось, спокойная и веселая мелодия покорила сердца многих людей в том числе меня.</a:t>
            </a:r>
            <a:endParaRPr i="1" sz="1400"/>
          </a:p>
          <a:p>
            <a:pPr indent="0" lvl="0" marL="0" rtl="0" algn="l">
              <a:spcBef>
                <a:spcPts val="1600"/>
              </a:spcBef>
              <a:spcAft>
                <a:spcPts val="1600"/>
              </a:spcAft>
              <a:buNone/>
            </a:pPr>
            <a:r>
              <a:rPr i="1" lang="ru" sz="1400"/>
              <a:t>Автор этого произведения заслуживает большого уважения, т.к. сотворить что-то подобное не так уж и просто.</a:t>
            </a:r>
            <a:endParaRPr i="1" sz="1400"/>
          </a:p>
        </p:txBody>
      </p:sp>
      <p:pic>
        <p:nvPicPr>
          <p:cNvPr id="104" name="Google Shape;104;p19"/>
          <p:cNvPicPr preferRelativeResize="0"/>
          <p:nvPr/>
        </p:nvPicPr>
        <p:blipFill>
          <a:blip r:embed="rId3">
            <a:alphaModFix/>
          </a:blip>
          <a:stretch>
            <a:fillRect/>
          </a:stretch>
        </p:blipFill>
        <p:spPr>
          <a:xfrm>
            <a:off x="4275726" y="1309767"/>
            <a:ext cx="4761101" cy="3794000"/>
          </a:xfrm>
          <a:prstGeom prst="rect">
            <a:avLst/>
          </a:prstGeom>
          <a:noFill/>
          <a:ln>
            <a:noFill/>
          </a:ln>
        </p:spPr>
      </p:pic>
      <p:pic>
        <p:nvPicPr>
          <p:cNvPr id="105" name="Google Shape;105;p19"/>
          <p:cNvPicPr preferRelativeResize="0"/>
          <p:nvPr/>
        </p:nvPicPr>
        <p:blipFill>
          <a:blip r:embed="rId4">
            <a:alphaModFix/>
          </a:blip>
          <a:stretch>
            <a:fillRect/>
          </a:stretch>
        </p:blipFill>
        <p:spPr>
          <a:xfrm>
            <a:off x="464275" y="2549000"/>
            <a:ext cx="4333274" cy="2330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 name="Shape 109"/>
        <p:cNvGrpSpPr/>
        <p:nvPr/>
      </p:nvGrpSpPr>
      <p:grpSpPr>
        <a:xfrm>
          <a:off x="0" y="0"/>
          <a:ext cx="0" cy="0"/>
          <a:chOff x="0" y="0"/>
          <a:chExt cx="0" cy="0"/>
        </a:xfrm>
      </p:grpSpPr>
      <p:sp>
        <p:nvSpPr>
          <p:cNvPr id="110" name="Google Shape;110;p20"/>
          <p:cNvSpPr txBox="1"/>
          <p:nvPr>
            <p:ph idx="1" type="body"/>
          </p:nvPr>
        </p:nvSpPr>
        <p:spPr>
          <a:xfrm>
            <a:off x="623400" y="241750"/>
            <a:ext cx="8520600" cy="3334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i="1" lang="ru" sz="6000">
                <a:solidFill>
                  <a:srgbClr val="4A86E8"/>
                </a:solidFill>
              </a:rPr>
              <a:t>Спасибо за внимание!</a:t>
            </a:r>
            <a:endParaRPr b="1" i="1" sz="6000">
              <a:solidFill>
                <a:srgbClr val="4A86E8"/>
              </a:solidFill>
            </a:endParaRPr>
          </a:p>
        </p:txBody>
      </p:sp>
      <p:pic>
        <p:nvPicPr>
          <p:cNvPr id="111" name="Google Shape;111;p20"/>
          <p:cNvPicPr preferRelativeResize="0"/>
          <p:nvPr/>
        </p:nvPicPr>
        <p:blipFill>
          <a:blip r:embed="rId3">
            <a:alphaModFix/>
          </a:blip>
          <a:stretch>
            <a:fillRect/>
          </a:stretch>
        </p:blipFill>
        <p:spPr>
          <a:xfrm>
            <a:off x="2135538" y="1210775"/>
            <a:ext cx="4872926" cy="37415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op">
  <a:themeElements>
    <a:clrScheme name="Pop">
      <a:dk1>
        <a:srgbClr val="F8E71C"/>
      </a:dk1>
      <a:lt1>
        <a:srgbClr val="FFFFFF"/>
      </a:lt1>
      <a:dk2>
        <a:srgbClr val="000000"/>
      </a:dk2>
      <a:lt2>
        <a:srgbClr val="D9D9D9"/>
      </a:lt2>
      <a:accent1>
        <a:srgbClr val="666666"/>
      </a:accent1>
      <a:accent2>
        <a:srgbClr val="483165"/>
      </a:accent2>
      <a:accent3>
        <a:srgbClr val="EB1E95"/>
      </a:accent3>
      <a:accent4>
        <a:srgbClr val="0F9D58"/>
      </a:accent4>
      <a:accent5>
        <a:srgbClr val="01AFD1"/>
      </a:accent5>
      <a:accent6>
        <a:srgbClr val="9C27B0"/>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