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62" r:id="rId5"/>
    <p:sldId id="260" r:id="rId6"/>
    <p:sldId id="264" r:id="rId7"/>
    <p:sldId id="261" r:id="rId8"/>
    <p:sldId id="265" r:id="rId9"/>
    <p:sldId id="257" r:id="rId10"/>
    <p:sldId id="266" r:id="rId11"/>
    <p:sldId id="25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p:cViewPr varScale="1">
        <p:scale>
          <a:sx n="69" d="100"/>
          <a:sy n="69" d="100"/>
        </p:scale>
        <p:origin x="-14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379907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60503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01875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52346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198487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0E3E10-052A-47EB-BBF4-0DD8D65DA6CF}"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1457945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0E3E10-052A-47EB-BBF4-0DD8D65DA6CF}" type="datetimeFigureOut">
              <a:rPr lang="ru-RU" smtClean="0"/>
              <a:t>02.11.2018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73402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0E3E10-052A-47EB-BBF4-0DD8D65DA6CF}" type="datetimeFigureOut">
              <a:rPr lang="ru-RU" smtClean="0"/>
              <a:t>02.11.2018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75033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0E3E10-052A-47EB-BBF4-0DD8D65DA6CF}" type="datetimeFigureOut">
              <a:rPr lang="ru-RU" smtClean="0"/>
              <a:t>02.11.2018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243763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0E3E10-052A-47EB-BBF4-0DD8D65DA6CF}"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4091498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0E3E10-052A-47EB-BBF4-0DD8D65DA6CF}" type="datetimeFigureOut">
              <a:rPr lang="ru-RU" smtClean="0"/>
              <a:t>02.11.2018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1AC43A-B7A2-4B3C-B6EE-D2DA5E82EDB8}" type="slidenum">
              <a:rPr lang="ru-RU" smtClean="0"/>
              <a:t>‹#›</a:t>
            </a:fld>
            <a:endParaRPr lang="ru-RU"/>
          </a:p>
        </p:txBody>
      </p:sp>
    </p:spTree>
    <p:extLst>
      <p:ext uri="{BB962C8B-B14F-4D97-AF65-F5344CB8AC3E}">
        <p14:creationId xmlns:p14="http://schemas.microsoft.com/office/powerpoint/2010/main" val="4246076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E3E10-052A-47EB-BBF4-0DD8D65DA6CF}" type="datetimeFigureOut">
              <a:rPr lang="ru-RU" smtClean="0"/>
              <a:t>02.11.2018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1AC43A-B7A2-4B3C-B6EE-D2DA5E82EDB8}" type="slidenum">
              <a:rPr lang="ru-RU" smtClean="0"/>
              <a:t>‹#›</a:t>
            </a:fld>
            <a:endParaRPr lang="ru-RU"/>
          </a:p>
        </p:txBody>
      </p:sp>
    </p:spTree>
    <p:extLst>
      <p:ext uri="{BB962C8B-B14F-4D97-AF65-F5344CB8AC3E}">
        <p14:creationId xmlns:p14="http://schemas.microsoft.com/office/powerpoint/2010/main" val="357847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96136" y="548680"/>
            <a:ext cx="3347864" cy="5224474"/>
          </a:xfrm>
        </p:spPr>
        <p:txBody>
          <a:bodyPr>
            <a:normAutofit fontScale="90000"/>
          </a:bodyPr>
          <a:lstStyle/>
          <a:p>
            <a:r>
              <a:rPr lang="ru-RU" sz="2000" dirty="0" smtClean="0"/>
              <a:t/>
            </a:r>
            <a:br>
              <a:rPr lang="ru-RU" sz="2000" dirty="0" smtClean="0"/>
            </a:br>
            <a:r>
              <a:rPr lang="ru-RU" sz="2000" dirty="0" err="1" smtClean="0"/>
              <a:t>Э́двард</a:t>
            </a:r>
            <a:r>
              <a:rPr lang="ru-RU" sz="2000" dirty="0" smtClean="0"/>
              <a:t> </a:t>
            </a:r>
            <a:r>
              <a:rPr lang="ru-RU" sz="2000" dirty="0" err="1" smtClean="0"/>
              <a:t>Хагеруп</a:t>
            </a:r>
            <a:r>
              <a:rPr lang="ru-RU" sz="2000" dirty="0" smtClean="0"/>
              <a:t> Григ – известный норвежский композитор и дирижер, популяризировавший народную культуру своей страны, приверженец романтизма. Биография Грига очень интересна уже тем, что он является автором музыки 600 песен и романсов, двух сюит, одного полноценного концерта и более чем 20 музыкальных пьес</a:t>
            </a: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5688632" cy="572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9970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229600" cy="2016224"/>
          </a:xfrm>
        </p:spPr>
        <p:txBody>
          <a:bodyPr>
            <a:normAutofit lnSpcReduction="10000"/>
          </a:bodyPr>
          <a:lstStyle/>
          <a:p>
            <a:r>
              <a:rPr lang="ru-RU" dirty="0" smtClean="0"/>
              <a:t>Действительно музыка этого композитора настолько яркая и красочна , что даже без слов становится ясно , о чем она.</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6813"/>
            <a:ext cx="822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14292"/>
            <a:ext cx="9126666" cy="4643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39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755576" y="2348880"/>
            <a:ext cx="7772400" cy="1470025"/>
          </a:xfrm>
        </p:spPr>
        <p:txBody>
          <a:bodyPr>
            <a:normAutofit/>
          </a:bodyPr>
          <a:lstStyle/>
          <a:p>
            <a:r>
              <a:rPr lang="ru-RU" sz="8000" dirty="0" smtClean="0"/>
              <a:t>КОНЕЦ</a:t>
            </a:r>
            <a:endParaRPr lang="ru-RU" sz="8000" dirty="0"/>
          </a:p>
        </p:txBody>
      </p:sp>
    </p:spTree>
    <p:extLst>
      <p:ext uri="{BB962C8B-B14F-4D97-AF65-F5344CB8AC3E}">
        <p14:creationId xmlns:p14="http://schemas.microsoft.com/office/powerpoint/2010/main" val="4235687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09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0"/>
            <a:ext cx="8784976" cy="6858000"/>
          </a:xfrm>
        </p:spPr>
        <p:txBody>
          <a:bodyPr>
            <a:noAutofit/>
          </a:bodyPr>
          <a:lstStyle/>
          <a:p>
            <a:pPr marL="914400" lvl="2" indent="0">
              <a:buNone/>
            </a:pPr>
            <a:endParaRPr lang="ru-RU" sz="1400" b="0" i="0" dirty="0" smtClean="0">
              <a:solidFill>
                <a:srgbClr val="3B3B3B"/>
              </a:solidFill>
              <a:effectLst/>
              <a:latin typeface="+mj-lt"/>
              <a:cs typeface="Aharoni" pitchFamily="2" charset="-79"/>
            </a:endParaRPr>
          </a:p>
          <a:p>
            <a:pPr marL="914400" lvl="2" indent="0">
              <a:buNone/>
            </a:pPr>
            <a:r>
              <a:rPr lang="ru-RU" sz="1400" b="0" i="0" dirty="0" smtClean="0">
                <a:solidFill>
                  <a:srgbClr val="3B3B3B"/>
                </a:solidFill>
                <a:effectLst/>
                <a:latin typeface="+mj-lt"/>
                <a:cs typeface="Aharoni" pitchFamily="2" charset="-79"/>
              </a:rPr>
              <a:t>Пьеса Грига «Шествие гномов» изображает причудливый марш гномов, которые двигаются пёстрой, шумной толпой, прыгая и приплясывая на ходу.</a:t>
            </a:r>
          </a:p>
          <a:p>
            <a:r>
              <a:rPr lang="ru-RU" sz="1400" b="0" i="0" dirty="0" smtClean="0">
                <a:solidFill>
                  <a:srgbClr val="3B3B3B"/>
                </a:solidFill>
                <a:effectLst/>
                <a:latin typeface="+mj-lt"/>
                <a:cs typeface="Aharoni" pitchFamily="2" charset="-79"/>
              </a:rPr>
              <a:t>Постепенно шум и свист умолкают, шествие удаляется, последние гномы исчезают...</a:t>
            </a:r>
          </a:p>
          <a:p>
            <a:r>
              <a:rPr lang="ru-RU" sz="1400" b="0" i="0" dirty="0" smtClean="0">
                <a:solidFill>
                  <a:srgbClr val="3B3B3B"/>
                </a:solidFill>
                <a:effectLst/>
                <a:latin typeface="+mj-lt"/>
                <a:cs typeface="Aharoni" pitchFamily="2" charset="-79"/>
              </a:rPr>
              <a:t>Начинается средний раздел пьесы. Здесь характер музыки резко меняется: звучит мягкая, спокойная, по-народному простая и выразительная мелодия.</a:t>
            </a:r>
          </a:p>
          <a:p>
            <a:r>
              <a:rPr lang="ru-RU" sz="1400" b="0" i="0" dirty="0" smtClean="0">
                <a:solidFill>
                  <a:srgbClr val="3B3B3B"/>
                </a:solidFill>
                <a:effectLst/>
                <a:latin typeface="+mj-lt"/>
                <a:cs typeface="Aharoni" pitchFamily="2" charset="-79"/>
              </a:rPr>
              <a:t>Нежный, лирический напев этой сельской песни воскрешает в нашем воображении картины норвежской природы: чистое, как кристалл, горное озеро, скалы, отражённые в его холодных водах, прибрежный тёмный еловый бор. Но эта картина представляется нам недолго. Полная безмятежного покоя песня скоро кончается, её сменяют лёгкие, порхающие звуки, образующие подвижные, взлетающие вверх пассажи. Кажется, будто мимо нас проносится лёгкий рой воздушных эльфов, а может быть, это причудливое, игривое порхание бабочек, носящихся от цветка к цветку?</a:t>
            </a:r>
          </a:p>
          <a:p>
            <a:r>
              <a:rPr lang="ru-RU" sz="1400" b="0" i="0" dirty="0" smtClean="0">
                <a:solidFill>
                  <a:srgbClr val="3B3B3B"/>
                </a:solidFill>
                <a:effectLst/>
                <a:latin typeface="+mj-lt"/>
                <a:cs typeface="Aharoni" pitchFamily="2" charset="-79"/>
              </a:rPr>
              <a:t>Музыка начала средней части повторяется ещё раз на несколько ступеней выше (в другом, более высоком регистре), что сообщает всей этой части ещё более прозрачный, лёгкий, какой-то невесомый характер.</a:t>
            </a:r>
          </a:p>
          <a:p>
            <a:r>
              <a:rPr lang="ru-RU" sz="1400" b="0" i="0" dirty="0" smtClean="0">
                <a:solidFill>
                  <a:srgbClr val="3B3B3B"/>
                </a:solidFill>
                <a:effectLst/>
                <a:latin typeface="+mj-lt"/>
                <a:cs typeface="Aharoni" pitchFamily="2" charset="-79"/>
              </a:rPr>
              <a:t>Заключительный раздел пьесы является повторением первой (реприза). Исчезает картина норвежского пейзажа, снова музыка воссоздаёт фантастический танец-шествие гномов. И на этот раз шествие постепенно приближается, музыка становится громче и громче, слышится шум, топот, свист... - но потом всё постепенно успокаивается и стихает: гномы удаляются и, наконец, совсем скрываются вдали...</a:t>
            </a:r>
          </a:p>
          <a:p>
            <a:r>
              <a:rPr lang="ru-RU" sz="1400" b="0" i="0" dirty="0" smtClean="0">
                <a:solidFill>
                  <a:srgbClr val="3B3B3B"/>
                </a:solidFill>
                <a:effectLst/>
                <a:latin typeface="+mj-lt"/>
                <a:cs typeface="Aharoni" pitchFamily="2" charset="-79"/>
              </a:rPr>
              <a:t>В конце пьесы, когда звучность затихает, гномы удаляются, внезапно раздаются два громких, сердитых возгласа, Жёсткие, угрожающие аккорды заканчивают эту сказочную пьесу.</a:t>
            </a:r>
          </a:p>
          <a:p>
            <a:endParaRPr lang="ru-RU" sz="1600" dirty="0"/>
          </a:p>
        </p:txBody>
      </p:sp>
    </p:spTree>
    <p:extLst>
      <p:ext uri="{BB962C8B-B14F-4D97-AF65-F5344CB8AC3E}">
        <p14:creationId xmlns:p14="http://schemas.microsoft.com/office/powerpoint/2010/main" val="363312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373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449288"/>
            <a:ext cx="8712968" cy="6408712"/>
          </a:xfrm>
        </p:spPr>
        <p:txBody>
          <a:bodyPr>
            <a:normAutofit fontScale="32500" lnSpcReduction="20000"/>
          </a:bodyPr>
          <a:lstStyle/>
          <a:p>
            <a:pPr marL="0" indent="0" algn="just">
              <a:buNone/>
            </a:pPr>
            <a:endParaRPr lang="ru-RU" b="0" i="0" dirty="0" smtClean="0">
              <a:solidFill>
                <a:srgbClr val="3B3B3B"/>
              </a:solidFill>
              <a:effectLst/>
              <a:latin typeface="Arial"/>
            </a:endParaRPr>
          </a:p>
          <a:p>
            <a:pPr algn="just"/>
            <a:r>
              <a:rPr lang="ru-RU" sz="4900" b="1" i="0" dirty="0" smtClean="0">
                <a:effectLst/>
              </a:rPr>
              <a:t>В пещере горного короля-это музыкальная иллюстрация к одному из эпизодов пьесы Ибсена. Странствуя, Пер </a:t>
            </a:r>
            <a:r>
              <a:rPr lang="ru-RU" sz="4900" b="1" i="0" dirty="0" err="1" smtClean="0">
                <a:effectLst/>
              </a:rPr>
              <a:t>Гюнт</a:t>
            </a:r>
            <a:r>
              <a:rPr lang="ru-RU" sz="4900" b="1" i="0" dirty="0" smtClean="0">
                <a:effectLst/>
              </a:rPr>
              <a:t> попадает в царство троллей - фантастических злых существ. В тронном зале собираются придворные горного короля – тролли, кобольды, гномы, чтобы праздновать свадьбу своей принцессы с Пером. Пер не подозревает об опасности и чуть не погибает в мрачной пещере, окружённый «духами тьмы».</a:t>
            </a:r>
          </a:p>
          <a:p>
            <a:pPr algn="just"/>
            <a:r>
              <a:rPr lang="ru-RU" sz="4900" b="1" i="0" dirty="0" smtClean="0">
                <a:effectLst/>
              </a:rPr>
              <a:t>Музыка Грига образно и ярко рисует фантастическое шествие.</a:t>
            </a:r>
          </a:p>
          <a:p>
            <a:pPr algn="just"/>
            <a:r>
              <a:rPr lang="ru-RU" sz="4900" b="1" i="0" dirty="0" smtClean="0">
                <a:effectLst/>
              </a:rPr>
              <a:t>В основе пьесы – всего одна тема в характере марша. Она несколько раз повторяется, оставаясь неизменной. Зато композитор каждый раз варьирует ее сопровождение.</a:t>
            </a:r>
          </a:p>
          <a:p>
            <a:pPr algn="just"/>
            <a:r>
              <a:rPr lang="ru-RU" sz="4900" b="1" i="0" dirty="0" smtClean="0">
                <a:effectLst/>
              </a:rPr>
              <a:t>После тихого загадочного зова валторны начинается тема троллей. Она звучит  настороженно и невесомо. Легкие штрихи струнных, перенесённых в низкий регистр, изображают крадущиеся шаги троллей. Музыка фантастична, загадочна, таинственна.</a:t>
            </a:r>
          </a:p>
          <a:p>
            <a:pPr algn="just"/>
            <a:r>
              <a:rPr lang="ru-RU" sz="4900" b="1" i="0" dirty="0" smtClean="0">
                <a:effectLst/>
              </a:rPr>
              <a:t>Постепенно мелодия переносится все выше, появляются более мелкие длительности, они вносят в движение некоторую суетливость. Звучность усиливается. Вступает весь оркестр. Ускоряется темп – к концу он становится очень быстрым. И, кажется, будто сказочные обитатели пещеры, точно подгоняемые неведомой силой, завертелись в стремительном вихре.</a:t>
            </a:r>
          </a:p>
          <a:p>
            <a:pPr algn="just"/>
            <a:r>
              <a:rPr lang="ru-RU" sz="4900" b="1" i="0" dirty="0" smtClean="0">
                <a:effectLst/>
              </a:rPr>
              <a:t>Внезапно все прерывается резкими аккордами. Ещё дважды мелодия пытается возобновить свой неукротимый бег. Но настойчивые аккорды, словно повелительные жесты пещерного владыки, прекращают шествие. Мираж сказочной картины мгновенно исчезает.</a:t>
            </a:r>
          </a:p>
          <a:p>
            <a:endParaRPr lang="ru-RU" sz="4900" b="1" dirty="0"/>
          </a:p>
        </p:txBody>
      </p:sp>
    </p:spTree>
    <p:extLst>
      <p:ext uri="{BB962C8B-B14F-4D97-AF65-F5344CB8AC3E}">
        <p14:creationId xmlns:p14="http://schemas.microsoft.com/office/powerpoint/2010/main" val="78963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5715000" cy="627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95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1671" y="116632"/>
            <a:ext cx="8686800" cy="1800200"/>
          </a:xfrm>
        </p:spPr>
        <p:txBody>
          <a:bodyPr>
            <a:normAutofit/>
          </a:bodyPr>
          <a:lstStyle/>
          <a:p>
            <a:pPr marL="0" indent="0">
              <a:buNone/>
            </a:pPr>
            <a:r>
              <a:rPr lang="ru-RU" sz="1800" b="1" dirty="0" smtClean="0"/>
              <a:t>      </a:t>
            </a:r>
            <a:r>
              <a:rPr lang="en-US" sz="1800" b="1" dirty="0" smtClean="0"/>
              <a:t>“</a:t>
            </a:r>
            <a:r>
              <a:rPr lang="ru-RU" sz="1800" b="1" dirty="0" smtClean="0"/>
              <a:t>Гномы и горный король</a:t>
            </a:r>
            <a:r>
              <a:rPr lang="en-US" sz="1800" b="1" dirty="0" smtClean="0"/>
              <a:t>”</a:t>
            </a:r>
            <a:r>
              <a:rPr lang="ru-RU" sz="1800" b="1" dirty="0" smtClean="0"/>
              <a:t>                                                                                 В одиночестве Эдвард Григ написал своё главное сочинение — музыку к драме Генрика Ибсена "Пер </a:t>
            </a:r>
            <a:r>
              <a:rPr lang="ru-RU" sz="1800" b="1" dirty="0" err="1" smtClean="0"/>
              <a:t>Гюнт</a:t>
            </a:r>
            <a:r>
              <a:rPr lang="ru-RU" sz="1800" b="1" dirty="0" smtClean="0"/>
              <a:t>". В ней воплотились его переживания той поры. Мелодия "В пещере горного короля" отражала неистовый дух Норвегии, который композитор любил показывать в своих произведениях.</a:t>
            </a:r>
            <a:endParaRPr lang="ru-RU" sz="1800" b="1" dirty="0"/>
          </a:p>
        </p:txBody>
      </p:sp>
      <p:sp>
        <p:nvSpPr>
          <p:cNvPr id="4" name="Прямоугольник 3"/>
          <p:cNvSpPr/>
          <p:nvPr/>
        </p:nvSpPr>
        <p:spPr>
          <a:xfrm>
            <a:off x="251520" y="1916832"/>
            <a:ext cx="8604448" cy="369332"/>
          </a:xfrm>
          <a:prstGeom prst="rect">
            <a:avLst/>
          </a:prstGeom>
        </p:spPr>
        <p:txBody>
          <a:bodyPr wrap="square">
            <a:spAutoFit/>
          </a:bodyPr>
          <a:lstStyle/>
          <a:p>
            <a:r>
              <a:rPr lang="ru-RU" b="1" dirty="0" smtClean="0"/>
              <a:t>В мультфильме не произносится ни одного слова</a:t>
            </a:r>
            <a:r>
              <a:rPr lang="ru-RU" dirty="0" smtClean="0"/>
              <a:t>.</a:t>
            </a:r>
            <a:endParaRPr lang="ru-RU" dirty="0"/>
          </a:p>
        </p:txBody>
      </p:sp>
      <p:sp>
        <p:nvSpPr>
          <p:cNvPr id="5" name="Прямоугольник 4"/>
          <p:cNvSpPr/>
          <p:nvPr/>
        </p:nvSpPr>
        <p:spPr>
          <a:xfrm>
            <a:off x="305272" y="2286164"/>
            <a:ext cx="8496944" cy="923330"/>
          </a:xfrm>
          <a:prstGeom prst="rect">
            <a:avLst/>
          </a:prstGeom>
        </p:spPr>
        <p:txBody>
          <a:bodyPr wrap="square">
            <a:spAutoFit/>
          </a:bodyPr>
          <a:lstStyle/>
          <a:p>
            <a:r>
              <a:rPr lang="ru-RU" b="1" dirty="0" smtClean="0"/>
              <a:t>Герой фильма — маленький пастушок, вслед за гномами, попадает в пещеру Горного Короля и оказывается свидетелем фантастических событий.</a:t>
            </a:r>
            <a:endParaRPr lang="ru-RU" b="1" dirty="0"/>
          </a:p>
        </p:txBody>
      </p:sp>
    </p:spTree>
    <p:extLst>
      <p:ext uri="{BB962C8B-B14F-4D97-AF65-F5344CB8AC3E}">
        <p14:creationId xmlns:p14="http://schemas.microsoft.com/office/powerpoint/2010/main" val="429140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53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785" y="700189"/>
            <a:ext cx="8640841" cy="1628800"/>
          </a:xfrm>
        </p:spPr>
        <p:txBody>
          <a:bodyPr>
            <a:normAutofit/>
          </a:bodyPr>
          <a:lstStyle/>
          <a:p>
            <a:pPr marL="0" indent="0" algn="just">
              <a:buNone/>
            </a:pPr>
            <a:r>
              <a:rPr lang="ru-RU" sz="1900" b="1" i="0" dirty="0" smtClean="0">
                <a:solidFill>
                  <a:srgbClr val="000000"/>
                </a:solidFill>
                <a:effectLst/>
                <a:latin typeface="Open Sans"/>
              </a:rPr>
              <a:t>В пьесе «Утро» яркая красочная живопись природы соединяется с тонким лиризмом. Пьеса строится на вариантном развитии одной пентатонной мелодии. Звучащая вначале поочередно у флейты и гобоя, она воспринимается как перекличка наигрышей свирели и рожка. Это создает ощущение широкого пространства, воздуха.</a:t>
            </a:r>
          </a:p>
          <a:p>
            <a:endParaRPr lang="ru-RU" dirty="0"/>
          </a:p>
        </p:txBody>
      </p:sp>
      <p:sp>
        <p:nvSpPr>
          <p:cNvPr id="4" name="Прямоугольник 3"/>
          <p:cNvSpPr/>
          <p:nvPr/>
        </p:nvSpPr>
        <p:spPr>
          <a:xfrm>
            <a:off x="270786" y="2204864"/>
            <a:ext cx="8652674" cy="2862322"/>
          </a:xfrm>
          <a:prstGeom prst="rect">
            <a:avLst/>
          </a:prstGeom>
        </p:spPr>
        <p:txBody>
          <a:bodyPr wrap="square">
            <a:spAutoFit/>
          </a:bodyPr>
          <a:lstStyle/>
          <a:p>
            <a:pPr algn="just"/>
            <a:r>
              <a:rPr lang="ru-RU" b="1" i="0" dirty="0" smtClean="0">
                <a:solidFill>
                  <a:srgbClr val="000000"/>
                </a:solidFill>
                <a:effectLst/>
              </a:rPr>
              <a:t>Музыка мягкая, светлая, песенная. Композитор изобразил картину раннего тёплого утра, как постепенно всходит солнце, мягко освещая своими лучами всё вокруг. Вместе с восходом солнца пробуждается вся природа, и птицы возвещают об этом. Пение птиц в музыке изображается звуками флейты и гобоя (деревянные духовые инструменты высокого звучания).</a:t>
            </a:r>
          </a:p>
          <a:p>
            <a:pPr algn="just"/>
            <a:r>
              <a:rPr lang="ru-RU" b="1" i="0" dirty="0" smtClean="0">
                <a:solidFill>
                  <a:srgbClr val="000000"/>
                </a:solidFill>
                <a:effectLst/>
              </a:rPr>
              <a:t>Несколькими штрихами Григ в конце пьесы расширяет конкретно-образные ассоциации: соло валторны и ходы, близкие к звучанию охотничьих рогов, легкие трели флейт - все это воспринимается, как лесные голоса на фоне тишины, покоя утренней природы.</a:t>
            </a:r>
            <a:endParaRPr lang="ru-RU" b="1" i="0" dirty="0">
              <a:solidFill>
                <a:srgbClr val="000000"/>
              </a:solidFill>
              <a:effectLst/>
            </a:endParaRPr>
          </a:p>
        </p:txBody>
      </p:sp>
    </p:spTree>
    <p:extLst>
      <p:ext uri="{BB962C8B-B14F-4D97-AF65-F5344CB8AC3E}">
        <p14:creationId xmlns:p14="http://schemas.microsoft.com/office/powerpoint/2010/main" val="151945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747</Words>
  <Application>Microsoft Office PowerPoint</Application>
  <PresentationFormat>Экран (4:3)</PresentationFormat>
  <Paragraphs>24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 Э́двард Хагеруп Григ – известный норвежский композитор и дирижер, популяризировавший народную культуру своей страны, приверженец романтизма. Биография Грига очень интересна уже тем, что он является автором музыки 600 песен и романсов, двух сюит, одного полноценного концерта и более чем 20 музыкальных пьес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Э́двард Хагеруп Григ – известный норвежский композитор и дирижер, популяризировавший народную культуру своей страны, приверженец романтизма. Биография Грига очень интересна уже тем, что он является автором музыки 600 песен и романсов, двух сюит, одного полноценного концерта и более чем 20 музыкальных пьес</dc:title>
  <dc:creator>Ильдар</dc:creator>
  <cp:lastModifiedBy>Ильдар</cp:lastModifiedBy>
  <cp:revision>17</cp:revision>
  <dcterms:created xsi:type="dcterms:W3CDTF">2018-11-02T09:01:29Z</dcterms:created>
  <dcterms:modified xsi:type="dcterms:W3CDTF">2018-11-02T14:54:48Z</dcterms:modified>
</cp:coreProperties>
</file>