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00C789-3155-400F-B208-63255F203243}" type="datetimeFigureOut">
              <a:rPr lang="ru-RU" smtClean="0"/>
              <a:pPr/>
              <a:t>02.11.2018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C7586D-5F69-45EB-9038-BED388421AB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21B0F-ADE4-4420-BF1B-F8B970D3E27A}" type="datetimeFigureOut">
              <a:rPr lang="ru-RU" smtClean="0"/>
              <a:pPr/>
              <a:t>02.11.2018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FBE45-39FC-4C9F-9895-14D6FC95BF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5000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21B0F-ADE4-4420-BF1B-F8B970D3E27A}" type="datetimeFigureOut">
              <a:rPr lang="ru-RU" smtClean="0"/>
              <a:pPr/>
              <a:t>02.11.2018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FBE45-39FC-4C9F-9895-14D6FC95BF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5000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21B0F-ADE4-4420-BF1B-F8B970D3E27A}" type="datetimeFigureOut">
              <a:rPr lang="ru-RU" smtClean="0"/>
              <a:pPr/>
              <a:t>02.11.2018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FBE45-39FC-4C9F-9895-14D6FC95BF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5000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21B0F-ADE4-4420-BF1B-F8B970D3E27A}" type="datetimeFigureOut">
              <a:rPr lang="ru-RU" smtClean="0"/>
              <a:pPr/>
              <a:t>02.11.2018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FBE45-39FC-4C9F-9895-14D6FC95BF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5000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21B0F-ADE4-4420-BF1B-F8B970D3E27A}" type="datetimeFigureOut">
              <a:rPr lang="ru-RU" smtClean="0"/>
              <a:pPr/>
              <a:t>02.11.2018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FBE45-39FC-4C9F-9895-14D6FC95BF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5000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21B0F-ADE4-4420-BF1B-F8B970D3E27A}" type="datetimeFigureOut">
              <a:rPr lang="ru-RU" smtClean="0"/>
              <a:pPr/>
              <a:t>02.11.2018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FBE45-39FC-4C9F-9895-14D6FC95BF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5000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21B0F-ADE4-4420-BF1B-F8B970D3E27A}" type="datetimeFigureOut">
              <a:rPr lang="ru-RU" smtClean="0"/>
              <a:pPr/>
              <a:t>02.11.2018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FBE45-39FC-4C9F-9895-14D6FC95BF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5000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21B0F-ADE4-4420-BF1B-F8B970D3E27A}" type="datetimeFigureOut">
              <a:rPr lang="ru-RU" smtClean="0"/>
              <a:pPr/>
              <a:t>02.11.2018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FBE45-39FC-4C9F-9895-14D6FC95BF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5000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21B0F-ADE4-4420-BF1B-F8B970D3E27A}" type="datetimeFigureOut">
              <a:rPr lang="ru-RU" smtClean="0"/>
              <a:pPr/>
              <a:t>02.11.2018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FBE45-39FC-4C9F-9895-14D6FC95BF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5000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21B0F-ADE4-4420-BF1B-F8B970D3E27A}" type="datetimeFigureOut">
              <a:rPr lang="ru-RU" smtClean="0"/>
              <a:pPr/>
              <a:t>02.11.2018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FBE45-39FC-4C9F-9895-14D6FC95BF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5000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21B0F-ADE4-4420-BF1B-F8B970D3E27A}" type="datetimeFigureOut">
              <a:rPr lang="ru-RU" smtClean="0"/>
              <a:pPr/>
              <a:t>02.11.2018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FBE45-39FC-4C9F-9895-14D6FC95BF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5000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21B0F-ADE4-4420-BF1B-F8B970D3E27A}" type="datetimeFigureOut">
              <a:rPr lang="ru-RU" smtClean="0"/>
              <a:pPr/>
              <a:t>02.11.2018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FBE45-39FC-4C9F-9895-14D6FC95BFA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advClick="0" advTm="25000"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7;&#1077;&#1088;&#1075;&#1077;&#1081;\Downloads\&#1059;&#1058;&#1056;&#1054;%20&#1069;.%20&#1043;&#1056;&#1048;&#1043;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7;&#1077;&#1088;&#1075;&#1077;&#1081;\Downloads\&#1042;%20&#1055;&#1045;&#1065;&#1045;&#1056;&#1045;%20&#1043;&#1054;&#1056;&#1053;&#1054;&#1043;&#1054;%20&#1050;&#1054;&#1056;&#1054;&#1051;&#1071;.mp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4" y="285729"/>
            <a:ext cx="3314696" cy="207170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Эдвард Григ 15.06.1843-4.09.1907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786190"/>
            <a:ext cx="6400800" cy="2786082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 smtClean="0"/>
              <a:t>Норвежский композитор, дирижер, вложивший в свою неповторимую музыку всю любовь и восхищение родным краем.</a:t>
            </a:r>
            <a:endParaRPr lang="ru-RU" dirty="0"/>
          </a:p>
        </p:txBody>
      </p:sp>
      <p:pic>
        <p:nvPicPr>
          <p:cNvPr id="4" name="Рисунок 3" descr="Эдвард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85728"/>
            <a:ext cx="4357718" cy="3143272"/>
          </a:xfrm>
          <a:prstGeom prst="rect">
            <a:avLst/>
          </a:prstGeom>
        </p:spPr>
      </p:pic>
      <p:pic>
        <p:nvPicPr>
          <p:cNvPr id="6" name="УТРО Э. ГРИГ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25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пещер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1000108"/>
            <a:ext cx="6786610" cy="4786346"/>
          </a:xfrm>
        </p:spPr>
      </p:pic>
    </p:spTree>
  </p:cSld>
  <p:clrMapOvr>
    <a:masterClrMapping/>
  </p:clrMapOvr>
  <p:transition advClick="0" advTm="25000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пещера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4445" y="857233"/>
            <a:ext cx="7235110" cy="5072097"/>
          </a:xfrm>
        </p:spPr>
      </p:pic>
    </p:spTree>
  </p:cSld>
  <p:clrMapOvr>
    <a:masterClrMapping/>
  </p:clrMapOvr>
  <p:transition advClick="0" advTm="25000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пещера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1000108"/>
            <a:ext cx="7080692" cy="5006213"/>
          </a:xfrm>
        </p:spPr>
      </p:pic>
    </p:spTree>
  </p:cSld>
  <p:clrMapOvr>
    <a:masterClrMapping/>
  </p:clrMapOvr>
  <p:transition advClick="0" advTm="25000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пещера 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1071547"/>
            <a:ext cx="6786609" cy="4529948"/>
          </a:xfrm>
        </p:spPr>
      </p:pic>
    </p:spTree>
  </p:cSld>
  <p:clrMapOvr>
    <a:masterClrMapping/>
  </p:clrMapOvr>
  <p:transition advClick="0" advTm="25000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пещера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1" y="928670"/>
            <a:ext cx="7072362" cy="5000661"/>
          </a:xfrm>
        </p:spPr>
      </p:pic>
    </p:spTree>
  </p:cSld>
  <p:clrMapOvr>
    <a:masterClrMapping/>
  </p:clrMapOvr>
  <p:transition advClick="0" advTm="25000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800" dirty="0" smtClean="0"/>
              <a:t>Прослушав музыку у меня сложилось положительно- эмоциональное отношение к произведениям классической  музыки Эдварда Грига. Сформировалось представление о разнообразии инструментов и оркестров.</a:t>
            </a:r>
            <a:endParaRPr lang="ru-RU" dirty="0"/>
          </a:p>
        </p:txBody>
      </p:sp>
      <p:pic>
        <p:nvPicPr>
          <p:cNvPr id="4" name="Содержимое 3" descr="пещера 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922" y="500042"/>
            <a:ext cx="8046156" cy="4214841"/>
          </a:xfrm>
        </p:spPr>
      </p:pic>
    </p:spTree>
  </p:cSld>
  <p:clrMapOvr>
    <a:masterClrMapping/>
  </p:clrMapOvr>
  <p:transition advClick="0" advTm="25000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8715436" cy="2214578"/>
          </a:xfrm>
        </p:spPr>
        <p:txBody>
          <a:bodyPr>
            <a:noAutofit/>
          </a:bodyPr>
          <a:lstStyle/>
          <a:p>
            <a:r>
              <a:rPr lang="ru-RU" sz="2400" dirty="0" smtClean="0"/>
              <a:t>Утро. Пер </a:t>
            </a:r>
            <a:r>
              <a:rPr lang="ru-RU" sz="2400" dirty="0" err="1" smtClean="0"/>
              <a:t>Гюнт</a:t>
            </a:r>
            <a:r>
              <a:rPr lang="ru-RU" sz="2400" dirty="0" smtClean="0"/>
              <a:t>. Камерно –симфоническое музыкальное произведение специально написанное к одноименной театральной пьесе Генриха </a:t>
            </a:r>
            <a:r>
              <a:rPr lang="ru-RU" sz="2800" dirty="0" smtClean="0"/>
              <a:t>Ибсена</a:t>
            </a:r>
            <a:r>
              <a:rPr lang="ru-RU" sz="2400" dirty="0" smtClean="0"/>
              <a:t> в 1875 году. Премьера пьесы состоялась 24 февраля 1876 года в Христиании (ныне город Осло)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4" name="Содержимое 3" descr="рассвет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0750" y="2277269"/>
            <a:ext cx="4762500" cy="3171825"/>
          </a:xfrm>
        </p:spPr>
      </p:pic>
    </p:spTree>
  </p:cSld>
  <p:clrMapOvr>
    <a:masterClrMapping/>
  </p:clrMapOvr>
  <p:transition advClick="0" advTm="25000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Мелодия спокойна и светла. Передает не только краски рассвета, но и то душевное настроение, которое возникает при виде восходящего солнца.</a:t>
            </a:r>
            <a:endParaRPr lang="ru-RU" sz="2800" dirty="0"/>
          </a:p>
        </p:txBody>
      </p:sp>
      <p:pic>
        <p:nvPicPr>
          <p:cNvPr id="4" name="Содержимое 3" descr="РАСС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0364" y="1600200"/>
            <a:ext cx="7543272" cy="4525963"/>
          </a:xfrm>
        </p:spPr>
      </p:pic>
    </p:spTree>
  </p:cSld>
  <p:clrMapOvr>
    <a:masterClrMapping/>
  </p:clrMapOvr>
  <p:transition advClick="0" advTm="25000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Музыка описывает картину постепенного пробуждения.</a:t>
            </a:r>
            <a:endParaRPr lang="ru-RU" sz="2800" dirty="0"/>
          </a:p>
        </p:txBody>
      </p:sp>
      <p:pic>
        <p:nvPicPr>
          <p:cNvPr id="4" name="Содержимое 3" descr="пробуждение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8225" y="1658144"/>
            <a:ext cx="7067550" cy="4410075"/>
          </a:xfrm>
        </p:spPr>
      </p:pic>
    </p:spTree>
  </p:cSld>
  <p:clrMapOvr>
    <a:masterClrMapping/>
  </p:clrMapOvr>
  <p:transition advClick="0" advTm="25000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Нежное щебетание птиц.</a:t>
            </a:r>
            <a:endParaRPr lang="ru-RU" sz="2800" dirty="0"/>
          </a:p>
        </p:txBody>
      </p:sp>
      <p:pic>
        <p:nvPicPr>
          <p:cNvPr id="4" name="Содержимое 3" descr="щебетание птиц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85918" y="1500174"/>
            <a:ext cx="5929354" cy="4643469"/>
          </a:xfrm>
        </p:spPr>
      </p:pic>
    </p:spTree>
  </p:cSld>
  <p:clrMapOvr>
    <a:masterClrMapping/>
  </p:clrMapOvr>
  <p:transition advClick="0" advTm="25000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Шелест листьев.</a:t>
            </a:r>
            <a:endParaRPr lang="ru-RU" sz="2800" dirty="0"/>
          </a:p>
        </p:txBody>
      </p:sp>
      <p:pic>
        <p:nvPicPr>
          <p:cNvPr id="4" name="Содержимое 3" descr="шелест листьев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428736"/>
            <a:ext cx="8143932" cy="4786345"/>
          </a:xfrm>
        </p:spPr>
      </p:pic>
    </p:spTree>
  </p:cSld>
  <p:clrMapOvr>
    <a:masterClrMapping/>
  </p:clrMapOvr>
  <p:transition advClick="0" advTm="25000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Журчанье родника.</a:t>
            </a:r>
            <a:endParaRPr lang="ru-RU" sz="2800" dirty="0"/>
          </a:p>
        </p:txBody>
      </p:sp>
      <p:pic>
        <p:nvPicPr>
          <p:cNvPr id="4" name="Содержимое 3" descr="журчанье родник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3042" y="1600200"/>
            <a:ext cx="5715039" cy="4525963"/>
          </a:xfrm>
        </p:spPr>
      </p:pic>
    </p:spTree>
  </p:cSld>
  <p:clrMapOvr>
    <a:masterClrMapping/>
  </p:clrMapOvr>
  <p:transition advClick="0" advTm="25000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7106"/>
          </a:xfrm>
        </p:spPr>
        <p:txBody>
          <a:bodyPr>
            <a:normAutofit fontScale="90000"/>
          </a:bodyPr>
          <a:lstStyle/>
          <a:p>
            <a:r>
              <a:rPr lang="ru-RU" sz="2200" dirty="0" smtClean="0"/>
              <a:t>В этой пьесе передано пробуждение, восторга в душе человека, его восхищение красотой природы.</a:t>
            </a:r>
            <a:r>
              <a:rPr lang="ru-RU" sz="2200" dirty="0"/>
              <a:t> Читая книги, слушая музыку, мы не раз убеждаемся в том, что эти виды искусств помогают нам увидеть мысленно, внутри себя то, чего на самом деле в этот момент нет перед </a:t>
            </a:r>
            <a:r>
              <a:rPr lang="ru-RU" sz="2200" dirty="0" smtClean="0"/>
              <a:t>глазами. С </a:t>
            </a:r>
            <a:r>
              <a:rPr lang="ru-RU" sz="2200" dirty="0"/>
              <a:t>помощью внутреннего зрения мы можем представить себе разнообразные </a:t>
            </a:r>
            <a:r>
              <a:rPr lang="ru-RU" sz="2200" dirty="0" smtClean="0"/>
              <a:t>картины </a:t>
            </a:r>
            <a:r>
              <a:rPr lang="ru-RU" sz="2200" dirty="0"/>
              <a:t>о пробуждении природы. Природа спит, природа просыпается.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4" name="Содержимое 3" descr="красота природы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2643182"/>
            <a:ext cx="8286808" cy="3857651"/>
          </a:xfrm>
        </p:spPr>
      </p:pic>
    </p:spTree>
  </p:cSld>
  <p:clrMapOvr>
    <a:masterClrMapping/>
  </p:clrMapOvr>
  <p:transition advClick="0" advTm="25000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В пещере горного короля</a:t>
            </a:r>
            <a:r>
              <a:rPr lang="ru-RU" sz="2400" dirty="0" smtClean="0"/>
              <a:t>. 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        Эта композиция является наиболее известным и узнаваемым произведением Грига и одной из самых популярных классических мелодий. Музыка таинственная, сказочная, танцевальная, волшебная, фантастическая. В данном музыкальном произведении звучит симфонический оркестр. В самом начале музыка тихая , достаточно медленная. Затем она постепенно меняется: усиливается звук и темп. В конце музыка похожа на быструю скачку.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В ПЕЩЕРЕ ГОРНОГО КОРОЛ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25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300</TotalTime>
  <Words>238</Words>
  <Application>Microsoft Office PowerPoint</Application>
  <PresentationFormat>Экран (4:3)</PresentationFormat>
  <Paragraphs>13</Paragraphs>
  <Slides>15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Эдвард Григ 15.06.1843-4.09.1907</vt:lpstr>
      <vt:lpstr>Утро. Пер Гюнт. Камерно –симфоническое музыкальное произведение специально написанное к одноименной театральной пьесе Генриха Ибсена в 1875 году. Премьера пьесы состоялась 24 февраля 1876 года в Христиании (ныне город Осло) </vt:lpstr>
      <vt:lpstr>Мелодия спокойна и светла. Передает не только краски рассвета, но и то душевное настроение, которое возникает при виде восходящего солнца.</vt:lpstr>
      <vt:lpstr>Музыка описывает картину постепенного пробуждения.</vt:lpstr>
      <vt:lpstr>Нежное щебетание птиц.</vt:lpstr>
      <vt:lpstr>Шелест листьев.</vt:lpstr>
      <vt:lpstr>Журчанье родника.</vt:lpstr>
      <vt:lpstr>В этой пьесе передано пробуждение, восторга в душе человека, его восхищение красотой природы. Читая книги, слушая музыку, мы не раз убеждаемся в том, что эти виды искусств помогают нам увидеть мысленно, внутри себя то, чего на самом деле в этот момент нет перед глазами. С помощью внутреннего зрения мы можем представить себе разнообразные картины о пробуждении природы. Природа спит, природа просыпается. </vt:lpstr>
      <vt:lpstr>В пещере горного короля. </vt:lpstr>
      <vt:lpstr>Слайд 10</vt:lpstr>
      <vt:lpstr>Слайд 11</vt:lpstr>
      <vt:lpstr>Слайд 12</vt:lpstr>
      <vt:lpstr>Слайд 13</vt:lpstr>
      <vt:lpstr>Слайд 14</vt:lpstr>
      <vt:lpstr>                Прослушав музыку у меня сложилось положительно- эмоциональное отношение к произведениям классической  музыки Эдварда Грига. Сформировалось представление о разнообразии инструментов и оркестров.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Эдвард Григ 15.06.1843</dc:title>
  <dc:creator>Сергей</dc:creator>
  <cp:lastModifiedBy>Сергей</cp:lastModifiedBy>
  <cp:revision>32</cp:revision>
  <dcterms:created xsi:type="dcterms:W3CDTF">2018-11-01T15:42:17Z</dcterms:created>
  <dcterms:modified xsi:type="dcterms:W3CDTF">2018-11-02T06:45:14Z</dcterms:modified>
</cp:coreProperties>
</file>