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0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05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2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41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38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80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33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93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13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81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0651-FF69-4F30-BC57-E6DE1A67F1B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C9E38-7F63-4E5B-864D-47C9EBAB8C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82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hkolnaiapora.ru/wp-content/uploads/2017/12/%D0%AD%D0%B4%D0%B2%D0%B0%D1%80%D0%B4-%D0%93%D1%80%D0%B8%D0%B3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9455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7344" y="1457584"/>
            <a:ext cx="9448801" cy="1773383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  <a:r>
              <a:rPr lang="ru-RU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композиции сюиты </a:t>
            </a:r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Эдварда Грига</a:t>
            </a:r>
            <a:b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Усманова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Ильвина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2Б класса</a:t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№ 7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2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7420" cy="696883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1482436"/>
            <a:ext cx="10571019" cy="13854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Э.Григ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это классик норвежской музыки. Он всему миру поведал о своей стране, о её природе, людях, сказках. В работе описывается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своебразие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мелодий норвежской музыки, о её характерных особенностях: гармоническом языке, причудливой расстановки акцентов, контрастность образного содержания. Значение народного фольклора в творчестве композитора. Автор знакомит с лучшими образцами норвежского художественного искусства, посвящённых творчеству Грига. В работе дан методический разбор наиболее популярных фортепианных произведений из репертуара фортепианных отделений детских школ искусств.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Эдвард Григ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522" y="1153823"/>
            <a:ext cx="3091295" cy="37783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377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565" y="0"/>
            <a:ext cx="1224742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1482436"/>
            <a:ext cx="10571019" cy="13854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s://arhivurokov.ru/kopilka/uploads/user_file_5696109db3559/tvorchiestvo-e-grigha-i-iegho-fortiepiannyie-proizviedieniia_2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61" y="1482436"/>
            <a:ext cx="4912302" cy="35467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317672" y="2036619"/>
            <a:ext cx="5292435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Григ всему миру поведал о своей стране. О неповторимости норвежской природы с ее скалами, </a:t>
            </a:r>
            <a:r>
              <a:rPr lang="ru-RU" dirty="0" err="1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фьердами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ущельями. О причудливости климата: на узкой полосе побережья теплая зеленая весна, а в горах – зимняя стужа. О суровой жизни людей этой страны – прижатой горами к морю, которые должны селиться у самой воды и вечно бороться с камнем, устраивая жилища на голых отвесных скалах.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3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-118974"/>
            <a:ext cx="12247420" cy="697697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1482436"/>
            <a:ext cx="10571019" cy="13854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7236" y="1616947"/>
            <a:ext cx="8520546" cy="2230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Григ передал в музыке величие норвежской природы,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неукротимый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дух 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народа, его удивительные саги и сказки.</a:t>
            </a:r>
            <a:endParaRPr lang="ru-RU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Следует обратить внимание на отличительные черты композиторского письма Грига. Это, прежде всего, мелодика композитора, пронизанная интонациями, типичными для норвежской музыки: такими, например, как характерный ход от первой ступени лада через вводный тон к квинте (в доминанту лада). Эта интонация играет большую роль во многих произведениях Грига (например, Фортепианный концерт).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38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420" y="-118973"/>
            <a:ext cx="12247420" cy="697697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1482436"/>
            <a:ext cx="10571019" cy="13854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08909" y="2286000"/>
            <a:ext cx="8063346" cy="1634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Большое значение для Грига имеет ритм. Существенной особенностью норвежской танцевальной ритмики является преобладание заостренных </a:t>
            </a:r>
            <a:r>
              <a:rPr lang="ru-RU" dirty="0" err="1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триольно</a:t>
            </a:r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-пунктирных ритмов, которыми Григ широко пользовался не только в жанрово-танцевальных миниатюрах, но и в произведениях крупной формы – в моменты драматического напряжения.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10" y="-13858"/>
            <a:ext cx="12247420" cy="687185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1482436"/>
            <a:ext cx="10571019" cy="1385456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3164" y="2641926"/>
            <a:ext cx="9684327" cy="127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1A1C2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целом, гармонический язык произведений Грига отличается особой красочностью, широким применением аккордов </a:t>
            </a:r>
            <a:r>
              <a:rPr lang="ru-RU" dirty="0" err="1">
                <a:solidFill>
                  <a:srgbClr val="1A1C2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многотерцового</a:t>
            </a:r>
            <a:r>
              <a:rPr lang="ru-RU" dirty="0">
                <a:solidFill>
                  <a:srgbClr val="1A1C2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строения, что опять же коренится в норвежском фольклоре (многие норвежские мелодии содержат несколько </a:t>
            </a:r>
            <a:r>
              <a:rPr lang="ru-RU" dirty="0" err="1">
                <a:solidFill>
                  <a:srgbClr val="1A1C2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терцовых</a:t>
            </a:r>
            <a:r>
              <a:rPr lang="ru-RU" dirty="0">
                <a:solidFill>
                  <a:srgbClr val="1A1C27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ходов в одном направлении).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10" y="-13858"/>
            <a:ext cx="12247420" cy="687185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7235" y="1648957"/>
            <a:ext cx="10571019" cy="1385456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Спасибо за внимание!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0292" y="1482437"/>
            <a:ext cx="4779816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11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320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  Презентация на композиции сюиты Эдварда Грига выполнила: Усманова Ильвина ученица 2Б класса МБОУ СОШ № 7</vt:lpstr>
      <vt:lpstr>                      </vt:lpstr>
      <vt:lpstr>                      </vt:lpstr>
      <vt:lpstr>                      </vt:lpstr>
      <vt:lpstr>                      </vt:lpstr>
      <vt:lpstr>                      </vt:lpstr>
      <vt:lpstr>  Спасибо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Презентация на композиции сюиты   Эдварда Грига выполнила: Усманова Ильвина ученица 2Б класса МБОУ СОШ № 7</dc:title>
  <dc:creator>Лилия</dc:creator>
  <cp:lastModifiedBy>Лилия</cp:lastModifiedBy>
  <cp:revision>10</cp:revision>
  <dcterms:created xsi:type="dcterms:W3CDTF">2018-10-30T12:20:58Z</dcterms:created>
  <dcterms:modified xsi:type="dcterms:W3CDTF">2018-10-30T12:58:54Z</dcterms:modified>
</cp:coreProperties>
</file>