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5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72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3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895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2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0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8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9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5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8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6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6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7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F90A-B1C0-47F6-BEBB-9A712621C7C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2105FE-FA79-45EA-8D40-1DF94C45D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3975"/>
          </a:xfrm>
        </p:spPr>
        <p:txBody>
          <a:bodyPr/>
          <a:lstStyle/>
          <a:p>
            <a:r>
              <a:rPr lang="ru-RU" dirty="0" smtClean="0"/>
              <a:t>Сюиты Эдварда Грига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07" y="2294792"/>
            <a:ext cx="8247185" cy="50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Гномы и горный король</a:t>
            </a:r>
            <a:endParaRPr lang="ru-RU" dirty="0"/>
          </a:p>
        </p:txBody>
      </p:sp>
      <p:pic>
        <p:nvPicPr>
          <p:cNvPr id="4" name="01 Григ Пер Гюнт Утро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0725" y="1857375"/>
            <a:ext cx="609600" cy="609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77" y="2989385"/>
            <a:ext cx="8968154" cy="34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«В пещере Горного короля»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4354"/>
            <a:ext cx="8596668" cy="509074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музыкальная иллюстрация к одному из эпизодов пьесы Ибсена. Странствуя, Пер </a:t>
            </a:r>
            <a:r>
              <a:rPr lang="ru-RU" dirty="0" err="1"/>
              <a:t>Гюнт</a:t>
            </a:r>
            <a:r>
              <a:rPr lang="ru-RU" dirty="0"/>
              <a:t> попадает в царство троллей - фантастических злых существ. В тронном зале собираются придворные горного короля – тролли, кобольды, гномы, чтобы праздновать свадьбу своей принцессы с Пером. Пер не подозревает об опасности и чуть не погибает в мрачной пещере, окружённый «духами тьмы».</a:t>
            </a:r>
          </a:p>
          <a:p>
            <a:r>
              <a:rPr lang="ru-RU" dirty="0"/>
              <a:t>Музыка Грига образно и ярко рисует фантастическое шествие.</a:t>
            </a:r>
          </a:p>
          <a:p>
            <a:r>
              <a:rPr lang="ru-RU" dirty="0"/>
              <a:t>В основе пьесы – всего одна тема в характере марша. Она несколько раз повторяется, оставаясь неизменной. Зато композитор каждый раз варьирует ее сопровождение.</a:t>
            </a:r>
          </a:p>
          <a:p>
            <a:r>
              <a:rPr lang="ru-RU" dirty="0"/>
              <a:t>После тихого загадочного зова валторны начинается тема троллей. Она звучит </a:t>
            </a:r>
            <a:r>
              <a:rPr lang="ru-RU" dirty="0" err="1"/>
              <a:t>pianissimo</a:t>
            </a:r>
            <a:r>
              <a:rPr lang="ru-RU" dirty="0"/>
              <a:t>, настороженно и невесомо. Легкие штрихи </a:t>
            </a:r>
            <a:r>
              <a:rPr lang="ru-RU" dirty="0" err="1"/>
              <a:t>pizzicato</a:t>
            </a:r>
            <a:r>
              <a:rPr lang="ru-RU" dirty="0"/>
              <a:t> струнных, перенесённых в низкий регистр, изображают крадущиеся шаги троллей. Музыка фантастична, загадочна, таинственна.</a:t>
            </a:r>
          </a:p>
          <a:p>
            <a:r>
              <a:rPr lang="ru-RU" dirty="0"/>
              <a:t>Постепенно мелодия переносится все выше, появляются более мелкие длительности, они вносят в движение некоторую суетливость. Звучность усиливается. Вступает весь оркестр. Ускоряется темп – к концу он становится очень быстрым. И, кажется, будто сказочные обитатели пещеры, точно подгоняемые неведомой силой, завертелись в стремительном вихре.</a:t>
            </a:r>
          </a:p>
          <a:p>
            <a:r>
              <a:rPr lang="ru-RU" dirty="0"/>
              <a:t>Внезапно все прерывается резкими аккордами. Ещё дважды мелодия пытается возобновить свой неукротимый бег. Но настойчивые аккорды, словно повелительные жесты пещерного владыки, прекращают шествие. Мираж сказочной картины мгновенно исчезает.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0688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239</Words>
  <Application>Microsoft Office PowerPoint</Application>
  <PresentationFormat>Широкоэкранный</PresentationFormat>
  <Paragraphs>10</Paragraphs>
  <Slides>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Сюиты Эдварда Грига</vt:lpstr>
      <vt:lpstr>Гномы и горный король</vt:lpstr>
      <vt:lpstr>«В пещере Горного короля»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Сюиты Эдварда Грига</dc:title>
  <dc:creator>Неля</dc:creator>
  <cp:lastModifiedBy>Неля</cp:lastModifiedBy>
  <cp:revision>2</cp:revision>
  <dcterms:created xsi:type="dcterms:W3CDTF">2018-10-29T16:01:20Z</dcterms:created>
  <dcterms:modified xsi:type="dcterms:W3CDTF">2018-10-29T16:12:21Z</dcterms:modified>
</cp:coreProperties>
</file>