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ECFF"/>
    <a:srgbClr val="0000FF"/>
    <a:srgbClr val="6CFF61"/>
    <a:srgbClr val="61F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6C7-C4C9-455C-9BFD-5666BC76470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E8F-CB17-4898-A671-FFB0D0020D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6C7-C4C9-455C-9BFD-5666BC76470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E8F-CB17-4898-A671-FFB0D0020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6C7-C4C9-455C-9BFD-5666BC76470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E8F-CB17-4898-A671-FFB0D0020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6C7-C4C9-455C-9BFD-5666BC76470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E8F-CB17-4898-A671-FFB0D0020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6C7-C4C9-455C-9BFD-5666BC76470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97AE8F-CB17-4898-A671-FFB0D0020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6C7-C4C9-455C-9BFD-5666BC76470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E8F-CB17-4898-A671-FFB0D0020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6C7-C4C9-455C-9BFD-5666BC76470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E8F-CB17-4898-A671-FFB0D0020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6C7-C4C9-455C-9BFD-5666BC76470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E8F-CB17-4898-A671-FFB0D0020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6C7-C4C9-455C-9BFD-5666BC76470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E8F-CB17-4898-A671-FFB0D0020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6C7-C4C9-455C-9BFD-5666BC76470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E8F-CB17-4898-A671-FFB0D0020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16C7-C4C9-455C-9BFD-5666BC76470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E8F-CB17-4898-A671-FFB0D0020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2816C7-C4C9-455C-9BFD-5666BC76470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97AE8F-CB17-4898-A671-FFB0D0020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Презентация на композиции </a:t>
            </a:r>
            <a:r>
              <a:rPr lang="ru-RU" i="1" dirty="0" smtClean="0">
                <a:solidFill>
                  <a:srgbClr val="00B050"/>
                </a:solidFill>
              </a:rPr>
              <a:t>сюиты ЭДВАРДА   Грига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«Пер Гюнт»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643438" y="1714489"/>
            <a:ext cx="4286280" cy="2714644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«В пещере горного короля»-использованы деревянные духовые с флейтой-пикколо, все медные с тромбонами и тубой. В тишине раздаётся тихий таинственный звук- настораживает. Его играют в октаву - валторны.</a:t>
            </a:r>
            <a:endParaRPr lang="ru-RU" sz="2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  <p:pic>
        <p:nvPicPr>
          <p:cNvPr id="8" name="Содержимое 7" descr="247c3881a28bd5762fbe0bf31707c42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3929090" cy="5332336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6CFF61"/>
                </a:solidFill>
                <a:effectLst/>
                <a:latin typeface="Century" pitchFamily="18" charset="0"/>
              </a:rPr>
              <a:t>В произведениях композитора воплощены образы природы, картины жизни. Эдвард Григ – один из самых значительных композиторов Норвегии. Сюита «Пер </a:t>
            </a:r>
            <a:r>
              <a:rPr lang="ru-RU" sz="2000" i="1" dirty="0" err="1" smtClean="0">
                <a:solidFill>
                  <a:srgbClr val="6CFF61"/>
                </a:solidFill>
                <a:effectLst/>
                <a:latin typeface="Century" pitchFamily="18" charset="0"/>
              </a:rPr>
              <a:t>Гюнт</a:t>
            </a:r>
            <a:r>
              <a:rPr lang="ru-RU" sz="2000" i="1" dirty="0" smtClean="0">
                <a:solidFill>
                  <a:srgbClr val="6CFF61"/>
                </a:solidFill>
                <a:effectLst/>
                <a:latin typeface="Century" pitchFamily="18" charset="0"/>
              </a:rPr>
              <a:t>» стала самым глубоким и художественно совершенным обобщением образа родины в творчестве Грига. Композитор создал </a:t>
            </a:r>
            <a:r>
              <a:rPr lang="ru-RU" sz="2000" i="1" dirty="0" err="1" smtClean="0">
                <a:solidFill>
                  <a:srgbClr val="6CFF61"/>
                </a:solidFill>
                <a:effectLst/>
                <a:latin typeface="Century" pitchFamily="18" charset="0"/>
              </a:rPr>
              <a:t>лирико</a:t>
            </a:r>
            <a:r>
              <a:rPr lang="ru-RU" sz="2000" i="1" dirty="0" smtClean="0">
                <a:solidFill>
                  <a:srgbClr val="6CFF61"/>
                </a:solidFill>
                <a:effectLst/>
                <a:latin typeface="Century" pitchFamily="18" charset="0"/>
              </a:rPr>
              <a:t> – эпическую поэму о Норвегии, воспел красоту её природы, сказочные легенды о троллях.</a:t>
            </a:r>
            <a:r>
              <a:rPr lang="ru-RU" sz="1800" dirty="0" smtClean="0"/>
              <a:t>	</a:t>
            </a:r>
            <a:endParaRPr lang="ru-RU" sz="1800" dirty="0"/>
          </a:p>
        </p:txBody>
      </p:sp>
      <p:pic>
        <p:nvPicPr>
          <p:cNvPr id="9" name="Содержимое 8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686" y="571480"/>
            <a:ext cx="4323894" cy="2877355"/>
          </a:xfrm>
        </p:spPr>
      </p:pic>
      <p:pic>
        <p:nvPicPr>
          <p:cNvPr id="10" name="Содержимое 9" descr="скачанные файл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2571744"/>
            <a:ext cx="3300417" cy="1724025"/>
          </a:xfr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290"/>
            <a:ext cx="3286148" cy="2048057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0034" y="4357694"/>
          <a:ext cx="3048000" cy="365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</a:tblGrid>
              <a:tr h="3174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        Тропа троллей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36907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00FF"/>
                </a:solidFill>
              </a:rPr>
              <a:t>Просмотрев и прослушав сюиту, я могу оставить о ней только хорошие впечатления , эмоции. Очень понравилась эта музыка. В одно время она спокойна, мелодична, расслабляет, а в какай-то момент вдруг заставляет насторожиться, немного заволноваться. Эдвард Григ идеально подобрал музыку, ноты, инструменты. Слушая, например, этот «сказочный марш», я как - будто сам маршировал. Это так интересно, увлекательно. Я рад, что познакомился с таким композитором, как Эдвард Григ, с его творчеством!</a:t>
            </a:r>
            <a:endParaRPr lang="ru-RU" sz="24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создания одного из самых романтичных произведений Х</a:t>
            </a: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века</a:t>
            </a: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сюиты «Пер Гюнт»</a:t>
            </a: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началась с переписки двух творческих личностей-Генриха Ибсена и Эдварда Грига.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4QQv1r9cpW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6312" y="1958181"/>
            <a:ext cx="3000375" cy="3810000"/>
          </a:xfrm>
        </p:spPr>
      </p:pic>
      <p:pic>
        <p:nvPicPr>
          <p:cNvPr id="6" name="Содержимое 5" descr="8EkVxDW3R3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28802"/>
            <a:ext cx="4038600" cy="3786214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28670"/>
            <a:ext cx="8115328" cy="492922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письмо было написано 23 января 1874 года. Писатель придавал музыке в пьесе огромное значение и хорошо продумал,где,как,каким образом она должна звучать в ней. Поэтому он обратился к Григу с просьбой написать музыку, которая должна была не только изображать моменты действий, но и иногда  и заменять их. Композитор очень долго трудился над работой, был уверен, что не справиться с задачей до осени. И все-таки партитура была закончена в Лейпциге,16 апреля 1875 года. Премьера пьесы с музыкой Грига состоялась в Кристиании,24 февраля 1876 года. Это произведение принесло обоим громадный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успех.Через</a:t>
            </a:r>
            <a:r>
              <a:rPr lang="ru-RU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лет, в январе 1886 года, «Пер Гюнт» был поставлен в Копенгагене.</a:t>
            </a:r>
            <a:endParaRPr lang="ru-RU" sz="2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Произведение состоит из 8 пьес, которые разделены на две части. В каждой части по 4 пьесы. То, что это произведение состоит из ряда пьес, оно получило название-Симфоническая сюита «Пер Гюнт».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solidFill>
                  <a:srgbClr val="35ECFF"/>
                </a:solidFill>
              </a:rPr>
              <a:t> 1 часть                                  2 часть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«Утро»                                              «Плачь </a:t>
            </a:r>
            <a:r>
              <a:rPr lang="ru-RU" sz="2000" dirty="0" err="1" smtClean="0"/>
              <a:t>Ингрид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«Смерть  </a:t>
            </a:r>
            <a:r>
              <a:rPr lang="ru-RU" sz="2000" dirty="0" err="1" smtClean="0"/>
              <a:t>Озе</a:t>
            </a:r>
            <a:r>
              <a:rPr lang="ru-RU" sz="2000" dirty="0" smtClean="0"/>
              <a:t>»                                «Арабский танец»</a:t>
            </a:r>
            <a:br>
              <a:rPr lang="ru-RU" sz="2000" dirty="0" smtClean="0"/>
            </a:br>
            <a:r>
              <a:rPr lang="ru-RU" sz="2000" dirty="0" smtClean="0"/>
              <a:t>«Танец  </a:t>
            </a:r>
            <a:r>
              <a:rPr lang="ru-RU" sz="2000" dirty="0" err="1" smtClean="0"/>
              <a:t>Анитры</a:t>
            </a:r>
            <a:r>
              <a:rPr lang="ru-RU" sz="2000" dirty="0" smtClean="0"/>
              <a:t>»                            «Возвращение Пер </a:t>
            </a:r>
            <a:r>
              <a:rPr lang="ru-RU" sz="2000" dirty="0" err="1" smtClean="0"/>
              <a:t>Гюнта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«В пещере горного короля»         «Песня </a:t>
            </a:r>
            <a:r>
              <a:rPr lang="ru-RU" sz="2000" dirty="0" err="1" smtClean="0"/>
              <a:t>Сольвейг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Book Antiqua" pitchFamily="18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  <a:cs typeface="Arial" pitchFamily="34" charset="0"/>
              </a:rPr>
              <a:t>Кто же такой Пер Гюнт?</a:t>
            </a:r>
            <a:endParaRPr lang="ru-RU" sz="2400" i="1" dirty="0">
              <a:solidFill>
                <a:srgbClr val="0070C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3008313" cy="5054617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 Гюнт- главный герой сюиты. Это крестьянский парень из норвежской деревни. Ни одно дело ему не удается вполне, но во всякую авантюру он вовлекается с детским любопытством. Мечтая о необыкновенных приключениях и путешествиях. Долгие годы странствовал по миру. Случались с ним различные приключения.40 лет путешествовал Пер Гюнт. Осмыслив свою жизнь, он делает вывод, что ничего важного не сделал в ней. И только любовь девушки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Сольвейг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придают ему сил.</a:t>
            </a:r>
            <a:endParaRPr lang="ru-RU" sz="1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Содержимое 5" descr="xXAc4LqMnc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79364" y="273050"/>
            <a:ext cx="4303122" cy="5853113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1928826" cy="857256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FF00"/>
                </a:solidFill>
              </a:rPr>
              <a:t>«Утро»</a:t>
            </a: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85860"/>
            <a:ext cx="3328982" cy="484030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Мелодия, напоминающая незатейливый пастуший наигрыш, спокойна и светла.  Тембры духовых инструментов - флейт и гобоев, между ними будто происходит диалог, после всё доходит до </a:t>
            </a:r>
            <a:r>
              <a:rPr lang="en-US" sz="1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fortissimo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-это кульминация произведения-торжественный гимн природе. Растёт звучность от </a:t>
            </a:r>
            <a:r>
              <a:rPr lang="ru-RU" sz="1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</a:t>
            </a:r>
            <a:r>
              <a:rPr lang="ru-RU" sz="1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forte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 включаются все новые инструменты. Особенно красочна середина пьесы. Так Григ представил нам восход </a:t>
            </a:r>
            <a:r>
              <a:rPr lang="ru-RU" sz="1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солнца.Затем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звуки затихают и наступает покой.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44925" y="1485106"/>
            <a:ext cx="4572000" cy="342900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143240" y="3214686"/>
            <a:ext cx="5715040" cy="364331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«В пещере горного короля» композитор изображает сказочное  шествие. Возвращаясь на родину, Пер Гюнт попадает в царство троллей и чуть не погибает в их пещере. Эдвард Григ озвучил эту пьесу - таинственно и настороженно. В основе лежит - сказочный  марш. Вначале, тема марша звучит в низком регистре - настороженно. Постепенно переходя вверх. Звучность усиливается. Вступает весь оркестр. Но внезапно всё  прерывается резкими аккордами.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ru-RU" sz="2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Содержимое 4" descr="-Et3CF0VFz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5111750" cy="2925526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32250" y="285728"/>
            <a:ext cx="5111750" cy="2874312"/>
          </a:xfrm>
        </p:spPr>
      </p:pic>
      <p:sp>
        <p:nvSpPr>
          <p:cNvPr id="7" name="Заголовок 1"/>
          <p:cNvSpPr>
            <a:spLocks noGrp="1"/>
          </p:cNvSpPr>
          <p:nvPr>
            <p:ph type="body" idx="2"/>
          </p:nvPr>
        </p:nvSpPr>
        <p:spPr>
          <a:xfrm>
            <a:off x="457200" y="3000375"/>
            <a:ext cx="3543296" cy="3857625"/>
          </a:xfrm>
        </p:spPr>
        <p:txBody>
          <a:bodyPr>
            <a:normAutofit fontScale="90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Шествие гномов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— один из великолепных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музыкальной фантастики Грига. В контрастной композиции пьесы противопоставлены друг другу причудливость сказочного мира, подземного царства троллей и чарующая красота, ясность природы. Пьеса написана в трехчастной форме.  Сначала музыка была тихой, таинственной, загадочной, будто подкрадывающейся, потом очень громкой, злой, а в конце - опять тихой. Средняя часть пьесы  звучит светло, мечтательно, нежно, волшебно, а потом переливчато, будто сверкают, как огоньки, сокровища гномов.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14282" y="714356"/>
            <a:ext cx="3786214" cy="5715040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Пьеса «Утро» построена на </a:t>
            </a:r>
            <a:r>
              <a:rPr lang="ru-RU" sz="16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опевании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мажорного трезвучия, а её основные звуки образуют пятиступенный лад-пентатонику. Это «лад покоя». В нём нет полутонов и поэтому не возникает напряженных тяготений. Уравновешенность подъёмов и спадов мелодии совпадает с равномерным чередованием в гармонии двух трезвучий. К указанию темпа автор добавил слово «</a:t>
            </a:r>
            <a:r>
              <a:rPr lang="en-US" sz="16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" pitchFamily="34" charset="0"/>
              </a:rPr>
              <a:t>pastorale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»,что значит пасторальный. Тембры духовых - флейт и гобоев, солирующих в пьесе,- напоминает звучание пастушьей свирели, а валторна звучит как охотничий рог.</a:t>
            </a:r>
            <a:endParaRPr lang="ru-RU" sz="16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8" name="Содержимое 7" descr="1f48603c670fc5bfaa4623b4bc3e6c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14810" y="357166"/>
            <a:ext cx="4498995" cy="6105778"/>
          </a:xfr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310</TotalTime>
  <Words>670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на композиции сюиты ЭДВАРДА   Грига</vt:lpstr>
      <vt:lpstr>История создания одного из самых романтичных произведений ХIХ века,сюиты «Пер Гюнт»,началась с переписки двух творческих личностей-Генриха Ибсена и Эдварда Грига.</vt:lpstr>
      <vt:lpstr>Это письмо было написано 23 января 1874 года. Писатель придавал музыке в пьесе огромное значение и хорошо продумал,где,как,каким образом она должна звучать в ней. Поэтому он обратился к Григу с просьбой написать музыку, которая должна была не только изображать моменты действий, но и иногда  и заменять их. Композитор очень долго трудился над работой, был уверен, что не справиться с задачей до осени. И все-таки партитура была закончена в Лейпциге,16 апреля 1875 года. Премьера пьесы с музыкой Грига состоялась в Кристиании,24 февраля 1876 года. Это произведение принесло обоим громадный успех.Через 10 лет, в январе 1886 года, «Пер Гюнт» был поставлен в Копенгагене.</vt:lpstr>
      <vt:lpstr>Произведение состоит из 8 пьес, которые разделены на две части. В каждой части по 4 пьесы. То, что это произведение состоит из ряда пьес, оно получило название-Симфоническая сюита «Пер Гюнт».   1 часть                                  2 часть        «Утро»                                              «Плачь Ингрид» «Смерть  Озе»                                «Арабский танец» «Танец  Анитры»                            «Возвращение Пер Гюнта» «В пещере горного короля»         «Песня Сольвейг»</vt:lpstr>
      <vt:lpstr> Кто же такой Пер Гюнт?</vt:lpstr>
      <vt:lpstr>«Утро»</vt:lpstr>
      <vt:lpstr>Слайд 7</vt:lpstr>
      <vt:lpstr>Слайд 8</vt:lpstr>
      <vt:lpstr>Слайд 9</vt:lpstr>
      <vt:lpstr>Слайд 10</vt:lpstr>
      <vt:lpstr>В произведениях композитора воплощены образы природы, картины жизни. Эдвард Григ – один из самых значительных композиторов Норвегии. Сюита «Пер Гюнт» стала самым глубоким и художественно совершенным обобщением образа родины в творчестве Грига. Композитор создал лирико – эпическую поэму о Норвегии, воспел красоту её природы, сказочные легенды о троллях. </vt:lpstr>
      <vt:lpstr>Просмотрев и прослушав сюиту, я могу оставить о ней только хорошие впечатления , эмоции. Очень понравилась эта музыка. В одно время она спокойна, мелодична, расслабляет, а в какай-то момент вдруг заставляет насторожиться, немного заволноваться. Эдвард Григ идеально подобрал музыку, ноты, инструменты. Слушая, например, этот «сказочный марш», я как - будто сам маршировал. Это так интересно, увлекательно. Я рад, что познакомился с таким композитором, как Эдвард Григ, с его творчеством!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композиции сюиты ЭДВАРДА   Грига</dc:title>
  <dc:creator>Admin</dc:creator>
  <cp:lastModifiedBy>Admin</cp:lastModifiedBy>
  <cp:revision>32</cp:revision>
  <dcterms:created xsi:type="dcterms:W3CDTF">2018-10-26T17:43:13Z</dcterms:created>
  <dcterms:modified xsi:type="dcterms:W3CDTF">2018-10-27T17:51:35Z</dcterms:modified>
</cp:coreProperties>
</file>