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4032448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Презентация на композиции из сюиты Э.Грига «Утро», «В пещере горного короля»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27376" y="5733256"/>
            <a:ext cx="5616624" cy="7200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Выполнил: ученик 2 «В» класса </a:t>
            </a:r>
          </a:p>
          <a:p>
            <a:r>
              <a:rPr lang="ru-RU" dirty="0" err="1" smtClean="0"/>
              <a:t>Поступов</a:t>
            </a:r>
            <a:r>
              <a:rPr lang="en-US" dirty="0" smtClean="0"/>
              <a:t> </a:t>
            </a:r>
            <a:r>
              <a:rPr lang="ru-RU" dirty="0" err="1" smtClean="0"/>
              <a:t>Радмир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106688" cy="391703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19872" y="1600200"/>
            <a:ext cx="4896544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Вдохновившись пьесой норвежского драматурга Генриха Ибсена «Пер </a:t>
            </a:r>
            <a:r>
              <a:rPr lang="ru-RU" dirty="0" err="1" smtClean="0"/>
              <a:t>Гюнт</a:t>
            </a:r>
            <a:r>
              <a:rPr lang="ru-RU" dirty="0" smtClean="0"/>
              <a:t>» –Э.Григ написал к ней музыку в 1876 г. </a:t>
            </a:r>
          </a:p>
          <a:p>
            <a:pPr>
              <a:buNone/>
            </a:pPr>
            <a:r>
              <a:rPr lang="ru-RU" dirty="0" smtClean="0"/>
              <a:t>   В ней композитор воспел прекрасную природу Норвегии, старинный быт, простые и искренние человеческие чувства.</a:t>
            </a:r>
          </a:p>
          <a:p>
            <a:pPr>
              <a:buNone/>
            </a:pPr>
            <a:r>
              <a:rPr lang="ru-RU" dirty="0" smtClean="0"/>
              <a:t>   Красота музыки и ее национальное своеобразие обессмертили произведение Э.Грига</a:t>
            </a:r>
            <a:endParaRPr lang="ru-RU" dirty="0"/>
          </a:p>
        </p:txBody>
      </p:sp>
      <p:pic>
        <p:nvPicPr>
          <p:cNvPr id="1026" name="Picture 2" descr="C:\Documents and Settings\Admin\Рабочий стол\григ фот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3384376" cy="39522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Музыкальные краски произведения</a:t>
            </a:r>
            <a:endParaRPr lang="ru-RU" dirty="0"/>
          </a:p>
        </p:txBody>
      </p:sp>
      <p:pic>
        <p:nvPicPr>
          <p:cNvPr id="5" name="Picture 2" descr="C:\Documents and Settings\Admin\Рабочий стол\1483378737_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700808"/>
            <a:ext cx="3521075" cy="32627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3928" y="1600200"/>
            <a:ext cx="4032448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Первая часть сюиты «Утро» рисует перед нами картину нежных красок утренней зари с помощью мягких переливов флейты и гобоя. Повторяясь и варьируя мотивами, используя тембровые краски, автор погружает нас в состояние мягкого пробуждения природы.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Музыкальные краски произведения</a:t>
            </a:r>
            <a:endParaRPr lang="ru-RU" dirty="0"/>
          </a:p>
        </p:txBody>
      </p:sp>
      <p:pic>
        <p:nvPicPr>
          <p:cNvPr id="2050" name="Picture 2" descr="C:\Documents and Settings\Admin\Рабочий стол\817_horiz_imag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3744416" cy="32379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95936" y="1600200"/>
            <a:ext cx="3960440" cy="43490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«В пещере горного короля» музыка ярко рисует фантастическое шествие,  при помощи виолончели, фагота и контрабаса. </a:t>
            </a:r>
          </a:p>
          <a:p>
            <a:pPr>
              <a:buNone/>
            </a:pPr>
            <a:r>
              <a:rPr lang="ru-RU" dirty="0" smtClean="0"/>
              <a:t>    В основе произведения – марш, с изменяющимся сопровождением: в начале он звучит в низком регистре, а затем постепенно переносится все выше, усиливается звучность, ускоряется темп, добавляются резкие аккорды – все это придает произведению таинственность и завораживает неизвестностью.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режиссерского замысла</a:t>
            </a:r>
            <a:endParaRPr lang="ru-RU" dirty="0"/>
          </a:p>
        </p:txBody>
      </p:sp>
      <p:pic>
        <p:nvPicPr>
          <p:cNvPr id="4098" name="Picture 2" descr="C:\Documents and Settings\Admin\Рабочий стол\_origina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3528" y="1628800"/>
            <a:ext cx="3521075" cy="301351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4176464" cy="463711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Слушая пьесу «Утро» и глядя на картину зари я погружался в это прекрасное время суток. Легкие и мелодичные переливы музыки и яркие солнечные лучи, пробивающиеся сквозь облака - дополняли друг друга и создавали целостную картину легкого пробуждения. Когда звучание стало более ярким, мне показалось, что солнце начинает подниматься еще выше и наполняет своим светом водную гладь реки, все как будто оживает после ночного сна и начинается новый, бурлящей жизнью, день. Картина утра соответствует краскам музыкального произведения и дополняет его.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режиссерского замысла</a:t>
            </a:r>
            <a:endParaRPr lang="ru-RU" dirty="0"/>
          </a:p>
        </p:txBody>
      </p:sp>
      <p:pic>
        <p:nvPicPr>
          <p:cNvPr id="5122" name="Picture 2" descr="C:\Documents and Settings\Admin\Рабочий стол\w-grocie-krola-gor-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4" y="1700808"/>
            <a:ext cx="3310769" cy="325203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403244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Музыкальное  произведение и видео мультфильма дополняют друг друга: начинаешь вслушиваться, чтобы определить, что же произойдет дальше по сюжету: создается таинственная и загадочная атмосфера . Мультфильм погружает нас в недра неизведанных миров- пещер и их необычных жителей, а сопровождающая его музыка то завораживает, то заставляет замирать от неожиданных открытий и чудес.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Отношение к прослушанной музыке</a:t>
            </a:r>
            <a:endParaRPr lang="ru-RU" dirty="0"/>
          </a:p>
        </p:txBody>
      </p:sp>
      <p:pic>
        <p:nvPicPr>
          <p:cNvPr id="3075" name="Picture 3" descr="C:\Documents and Settings\Admin\Рабочий стол\ggggggggggggggggggggg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3529" y="1772817"/>
            <a:ext cx="3312368" cy="29576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7904" y="1700808"/>
            <a:ext cx="4248472" cy="442535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Меня приятно поразила музыка Э.Грига – мелодичная, вдохновляющая,  то светлая и безмятежная, то настороженная и таинственная, музыка дальних странствий и фантастических, неизведанных миров. После прослушивания частей, у меня появилось желание ознакомиться с пьесой целиком и вновь погрузиться в этот сказочный и завораживающий мир открытий.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0F2EE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98</TotalTime>
  <Words>404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Презентация на композиции из сюиты Э.Грига «Утро», «В пещере горного короля»</vt:lpstr>
      <vt:lpstr>История создания музыкального произведения</vt:lpstr>
      <vt:lpstr>Музыкальные краски произведения</vt:lpstr>
      <vt:lpstr>Музыкальные краски произведения</vt:lpstr>
      <vt:lpstr>Оценка режиссерского замысла</vt:lpstr>
      <vt:lpstr>Оценка режиссерского замысла</vt:lpstr>
      <vt:lpstr>Отношение к прослушанной музыке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UserXP</cp:lastModifiedBy>
  <cp:revision>14</cp:revision>
  <dcterms:modified xsi:type="dcterms:W3CDTF">2018-10-22T17:13:28Z</dcterms:modified>
</cp:coreProperties>
</file>