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</p:sldIdLst>
  <p:sldSz cx="9144000" cy="6858000"/>
  <p:notesSz cx="6858000" cy="9144000"/>
  <p:defaultTextStyle>
    <a:defPPr>
      <a:defRPr lang="ko-KR"/>
    </a:defPPr>
    <a:lvl1pPr algn="l" marL="0" indent="0" defTabSz="914400">
      <a:buNone/>
      <a:defRPr lang="ko-KR" smtClean="0" sz="1800" baseline="0">
        <a:solidFill>
          <a:srgbClr val="000000"/>
        </a:solidFill>
        <a:latin typeface="±¼¸²"/>
        <a:ea typeface="±¼¸²"/>
      </a:defRPr>
    </a:lvl1pPr>
    <a:lvl2pPr lvl="1" marL="457200" indent="0" defTabSz="914400">
      <a:defRPr lang="ko-KR" smtClean="0"/>
    </a:lvl2pPr>
    <a:lvl3pPr lvl="2" marL="914400" indent="0" defTabSz="914400">
      <a:defRPr lang="ko-KR" smtClean="0"/>
    </a:lvl3pPr>
    <a:lvl4pPr lvl="3" marL="1371600" indent="0" defTabSz="914400">
      <a:defRPr lang="ko-KR" smtClean="0"/>
    </a:lvl4pPr>
    <a:lvl5pPr lvl="4" marL="1828800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showOutlineIcons="0">
    <p:restoredLeft sz="15620"/>
    <p:restoredTop sz="94660"/>
  </p:normalViewPr>
  <p:slideViewPr>
    <p:cSldViewPr snapToGrid="1">
      <p:cViewPr varScale="1">
        <p:scale>
          <a:sx n="51" d="100"/>
          <a:sy n="51" d="100"/>
        </p:scale>
        <p:origin x="-660" y="-8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slideMaster" Target="slideMasters/slideMaster1.xml"></Relationship><Relationship Id="rId2" Type="http://schemas.openxmlformats.org/officeDocument/2006/relationships/slide" Target="slides/slide1.xml"></Relationship><Relationship Id="rId3" Type="http://schemas.openxmlformats.org/officeDocument/2006/relationships/theme" Target="theme/theme1.xml"></Relationship><Relationship Id="rId4" Type="http://schemas.openxmlformats.org/officeDocument/2006/relationships/presProps" Target="presProps.xml"></Relationship><Relationship Id="rId5" Type="http://schemas.openxmlformats.org/officeDocument/2006/relationships/viewProps" Target="viewProps.xml"></Relationship><Relationship Id="rId6" Type="http://schemas.openxmlformats.org/officeDocument/2006/relationships/tableStyles" Target="tableStyles.xml"></Relationship></Relationship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ctrTitle"/>
          </p:nvPr>
        </p:nvSpPr>
        <p:spPr>
          <a:xfrm rot="0">
            <a:off x="685800" y="2131060"/>
            <a:ext cx="7773035" cy="147193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Subtitle 1"/>
          <p:cNvSpPr txBox="1">
            <a:spLocks noChangeArrowheads="1" noGrp="1"/>
          </p:cNvSpPr>
          <p:nvPr>
            <p:ph type="subTitle" idx="1"/>
          </p:nvPr>
        </p:nvSpPr>
        <p:spPr>
          <a:xfrm rot="0">
            <a:off x="1371600" y="3886200"/>
            <a:ext cx="6401435" cy="175577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S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Vertical Text Placeholder 1"/>
          <p:cNvSpPr txBox="1">
            <a:spLocks noChangeArrowheads="1" noGrp="1"/>
          </p:cNvSpPr>
          <p:nvPr>
            <p:ph type="body" orient="vert" idx="1"/>
          </p:nvPr>
        </p:nvSpPr>
        <p:spPr>
          <a:xfrm rot="0">
            <a:off x="457200" y="1600200"/>
            <a:ext cx="8230235" cy="4526915"/>
          </a:xfrm>
          <a:prstGeom prst="rect"/>
        </p:spPr>
        <p:txBody>
          <a:bodyPr wrap="square" lIns="91440" tIns="45720" rIns="91440" bIns="45720" vert="eaVert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</a:t>
            </a: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ero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Placeholder 1"/>
          <p:cNvSpPr txBox="1">
            <a:spLocks noChangeArrowheads="1" noGrp="1"/>
          </p:cNvSpPr>
          <p:nvPr>
            <p:ph type="title" orient="vert"/>
          </p:nvPr>
        </p:nvSpPr>
        <p:spPr>
          <a:xfrm rot="0">
            <a:off x="6629400" y="274320"/>
            <a:ext cx="2058035" cy="5852795"/>
          </a:xfrm>
          <a:prstGeom prst="rect"/>
        </p:spPr>
        <p:txBody>
          <a:bodyPr wrap="square" lIns="91440" tIns="45720" rIns="91440" bIns="45720" vert="eaVert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Vertical Text Placeholder 1"/>
          <p:cNvSpPr txBox="1">
            <a:spLocks noChangeArrowheads="1" noGrp="1"/>
          </p:cNvSpPr>
          <p:nvPr>
            <p:ph type="body" orient="vert" idx="1"/>
          </p:nvPr>
        </p:nvSpPr>
        <p:spPr>
          <a:xfrm rot="0">
            <a:off x="457200" y="274320"/>
            <a:ext cx="6026150" cy="5852795"/>
          </a:xfrm>
          <a:prstGeom prst="rect"/>
        </p:spPr>
        <p:txBody>
          <a:bodyPr wrap="square" lIns="91440" tIns="45720" rIns="91440" bIns="45720" vert="eaVert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Content Placeholder 1"/>
          <p:cNvSpPr txBox="1">
            <a:spLocks noChangeArrowheads="1" noGrp="1"/>
          </p:cNvSpPr>
          <p:nvPr>
            <p:ph type="obj" idx="1"/>
          </p:nvPr>
        </p:nvSpPr>
        <p:spPr>
          <a:xfrm rot="0">
            <a:off x="457200" y="1600200"/>
            <a:ext cx="82302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722630" y="2908300"/>
            <a:ext cx="7772400" cy="149923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4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Text Placeholder 1"/>
          <p:cNvSpPr txBox="1">
            <a:spLocks noChangeArrowheads="1" noGrp="1"/>
          </p:cNvSpPr>
          <p:nvPr>
            <p:ph type="body" idx="1"/>
          </p:nvPr>
        </p:nvSpPr>
        <p:spPr>
          <a:xfrm rot="0">
            <a:off x="722630" y="4406900"/>
            <a:ext cx="7772400" cy="136334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Content Placeholder 1"/>
          <p:cNvSpPr txBox="1">
            <a:spLocks noChangeArrowheads="1" noGrp="1"/>
          </p:cNvSpPr>
          <p:nvPr>
            <p:ph type="obj" idx="1"/>
          </p:nvPr>
        </p:nvSpPr>
        <p:spPr>
          <a:xfrm rot="0">
            <a:off x="457200" y="1600200"/>
            <a:ext cx="4042410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Content Placeholder 1"/>
          <p:cNvSpPr txBox="1">
            <a:spLocks noChangeArrowheads="1" noGrp="1"/>
          </p:cNvSpPr>
          <p:nvPr>
            <p:ph type="obj" idx="2"/>
          </p:nvPr>
        </p:nvSpPr>
        <p:spPr>
          <a:xfrm rot="0">
            <a:off x="4645025" y="1600200"/>
            <a:ext cx="4042410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7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 Text Two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Text Placeholder 1"/>
          <p:cNvSpPr txBox="1">
            <a:spLocks noChangeArrowheads="1" noGrp="1"/>
          </p:cNvSpPr>
          <p:nvPr>
            <p:ph type="body" idx="1"/>
          </p:nvPr>
        </p:nvSpPr>
        <p:spPr>
          <a:xfrm rot="0">
            <a:off x="457200" y="1536700"/>
            <a:ext cx="404241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Text Placeholder 1"/>
          <p:cNvSpPr txBox="1">
            <a:spLocks noChangeArrowheads="1" noGrp="1"/>
          </p:cNvSpPr>
          <p:nvPr>
            <p:ph type="body" idx="2"/>
          </p:nvPr>
        </p:nvSpPr>
        <p:spPr>
          <a:xfrm rot="0">
            <a:off x="4645025" y="1536700"/>
            <a:ext cx="404241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Content Placeholder 1"/>
          <p:cNvSpPr txBox="1">
            <a:spLocks noChangeArrowheads="1" noGrp="1"/>
          </p:cNvSpPr>
          <p:nvPr>
            <p:ph type="obj" idx="3"/>
          </p:nvPr>
        </p:nvSpPr>
        <p:spPr>
          <a:xfrm rot="0">
            <a:off x="457200" y="2176780"/>
            <a:ext cx="404241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Content Placeholder 1"/>
          <p:cNvSpPr txBox="1">
            <a:spLocks noChangeArrowheads="1" noGrp="1"/>
          </p:cNvSpPr>
          <p:nvPr>
            <p:ph type="obj" idx="4"/>
          </p:nvPr>
        </p:nvSpPr>
        <p:spPr>
          <a:xfrm rot="0">
            <a:off x="4645025" y="2176780"/>
            <a:ext cx="404241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7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8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9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aption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3009265" cy="116205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Content Placeholder 1"/>
          <p:cNvSpPr txBox="1">
            <a:spLocks noChangeArrowheads="1" noGrp="1"/>
          </p:cNvSpPr>
          <p:nvPr>
            <p:ph type="obj" idx="1"/>
          </p:nvPr>
        </p:nvSpPr>
        <p:spPr>
          <a:xfrm rot="0">
            <a:off x="3575685" y="457200"/>
            <a:ext cx="5111750" cy="54870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</a:t>
            </a: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Text Placeholder 1"/>
          <p:cNvSpPr txBox="1">
            <a:spLocks noChangeArrowheads="1" noGrp="1"/>
          </p:cNvSpPr>
          <p:nvPr>
            <p:ph type="body" idx="2"/>
          </p:nvPr>
        </p:nvSpPr>
        <p:spPr>
          <a:xfrm rot="0">
            <a:off x="457200" y="1435735"/>
            <a:ext cx="3009265" cy="469138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1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7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Caption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3009265" cy="116205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Text Placeholder 1"/>
          <p:cNvSpPr txBox="1">
            <a:spLocks noChangeArrowheads="1" noGrp="1"/>
          </p:cNvSpPr>
          <p:nvPr>
            <p:ph type="body" idx="1"/>
          </p:nvPr>
        </p:nvSpPr>
        <p:spPr>
          <a:xfrm rot="0">
            <a:off x="457200" y="1435735"/>
            <a:ext cx="3009265" cy="469138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subTitle</a:t>
            </a:r>
            <a:endParaRPr lang="ko-KR" altLang="en-US" sz="1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Picture Placeholder 1"/>
          <p:cNvSpPr txBox="1">
            <a:spLocks noChangeArrowheads="1" noGrp="1"/>
          </p:cNvSpPr>
          <p:nvPr>
            <p:ph type="pic" idx="2"/>
          </p:nvPr>
        </p:nvSpPr>
        <p:spPr>
          <a:xfrm rot="0">
            <a:off x="3575685" y="457200"/>
            <a:ext cx="5111750" cy="54870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Picture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Date Placeholder 1"/>
          <p:cNvSpPr txBox="1">
            <a:spLocks noChangeArrowheads="1" noGrp="1"/>
          </p:cNvSpPr>
          <p:nvPr>
            <p:ph type="dt" idx="10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7" name="Footer Placeholder 1"/>
          <p:cNvSpPr txBox="1">
            <a:spLocks noChangeArrowheads="1" noGrp="1"/>
          </p:cNvSpPr>
          <p:nvPr>
            <p:ph type="ftr" idx="11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ChangeArrowheads="1" noGrp="1"/>
          </p:cNvSpPr>
          <p:nvPr>
            <p:ph type="title"/>
          </p:nvPr>
        </p:nvSpPr>
        <p:spPr>
          <a:xfrm rot="0">
            <a:off x="457200" y="274320"/>
            <a:ext cx="82302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Master Title</a:t>
            </a:r>
            <a:endParaRPr lang="ko-KR" altLang="en-US" sz="4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Text Placeholder 1"/>
          <p:cNvSpPr txBox="1">
            <a:spLocks noChangeArrowheads="1" noGrp="1"/>
          </p:cNvSpPr>
          <p:nvPr>
            <p:ph type="body" idx="1"/>
          </p:nvPr>
        </p:nvSpPr>
        <p:spPr>
          <a:xfrm rot="0">
            <a:off x="457200" y="1600200"/>
            <a:ext cx="82302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Click to edit Master text styles.</a:t>
            </a:r>
            <a:endParaRPr lang="ko-KR" altLang="en-US" sz="2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Second level</a:t>
            </a:r>
            <a:endParaRPr lang="ko-KR" altLang="en-US" sz="24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Third level</a:t>
            </a:r>
            <a:endParaRPr lang="ko-KR" altLang="en-US" sz="20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Fourth level</a:t>
            </a:r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anumGothic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Fifth level</a:t>
            </a:r>
            <a:endParaRPr lang="ko-KR" altLang="en-US" sz="16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4" name="Slide Number Placeholder 1"/>
          <p:cNvSpPr txBox="1">
            <a:spLocks noChangeArrowheads="1" noGrp="1"/>
          </p:cNvSpPr>
          <p:nvPr>
            <p:ph type="sldNum" idx="12"/>
          </p:nvPr>
        </p:nvSpPr>
        <p:spPr>
          <a:xfrm rot="0">
            <a:off x="68580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1</a:t>
            </a:fld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5" name="Date Placeholder 1"/>
          <p:cNvSpPr txBox="1">
            <a:spLocks noChangeArrowheads="1" noGrp="1"/>
          </p:cNvSpPr>
          <p:nvPr>
            <p:ph type="dt" idx="2"/>
          </p:nvPr>
        </p:nvSpPr>
        <p:spPr>
          <a:xfrm rot="0">
            <a:off x="457200" y="6263640"/>
            <a:ext cx="18294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2018-10-30</a:t>
            </a:fld>
            <a:endParaRPr lang="ko-KR" altLang="en-US" sz="18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6" name="Footer Placeholder 1"/>
          <p:cNvSpPr txBox="1">
            <a:spLocks noChangeArrowheads="1" noGrp="1"/>
          </p:cNvSpPr>
          <p:nvPr>
            <p:ph type="ftr" idx="3"/>
          </p:nvPr>
        </p:nvSpPr>
        <p:spPr>
          <a:xfrm rot="0">
            <a:off x="3200400" y="6263640"/>
            <a:ext cx="2743835" cy="457835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dirty="0" smtClean="0">
                <a:solidFill>
                  <a:srgbClr val="898989"/>
                </a:solidFill>
                <a:latin typeface="NanumGothic" charset="0"/>
                <a:ea typeface="NanumGothic" charset="0"/>
              </a:rPr>
              <a:t>Footer</a:t>
            </a:r>
            <a:endParaRPr lang="ko-KR" altLang="en-US" sz="1200" dirty="0" smtClean="0">
              <a:solidFill>
                <a:srgbClr val="898989"/>
              </a:solidFill>
              <a:latin typeface="NanumGothic" charset="0"/>
              <a:ea typeface="NanumGothic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rgbClr val="000000"/>
          </a:solidFill>
          <a:latin typeface="±¼¸²"/>
          <a:ea typeface="±¼¸²"/>
        </a:defRPr>
      </a:lvl1pPr>
    </p:titleStyle>
    <p:bodyStyle>
      <a:lvl1pPr algn="l" marL="342900" indent="-342900" defTabSz="914400" latinLnBrk="1">
        <a:spcBef>
          <a:spcPct val="20000"/>
        </a:spcBef>
        <a:buFont typeface="±¼¸²"/>
        <a:buChar char="•"/>
        <a:defRPr lang="ko-KR" smtClean="0" sz="2800" baseline="0">
          <a:solidFill>
            <a:srgbClr val="000000"/>
          </a:solidFill>
          <a:latin typeface="±¼¸²"/>
          <a:ea typeface="±¼¸²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●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»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rgbClr val="000000"/>
          </a:solidFill>
          <a:latin typeface="±¼¸²"/>
          <a:ea typeface="±¼¸²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/>
          <p:cNvSpPr txBox="1">
            <a:spLocks noChangeArrowheads="1" noGrp="1"/>
          </p:cNvSpPr>
          <p:nvPr>
            <p:ph type="ctrTitle"/>
          </p:nvPr>
        </p:nvSpPr>
        <p:spPr>
          <a:xfrm rot="0">
            <a:off x="685800" y="2131060"/>
            <a:ext cx="7773035" cy="147193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dirty="0" smtClean="0">
                <a:latin typeface="NanumGothic" charset="0"/>
                <a:ea typeface="NanumGothic" charset="0"/>
              </a:rPr>
              <a:t/>
            </a:r>
            <a:br>
              <a:rPr lang="en-US" altLang="ko-KR" sz="1000" dirty="0" smtClean="0">
                <a:latin typeface="NanumGothic" charset="0"/>
                <a:ea typeface="NanumGothic" charset="0"/>
              </a:rPr>
            </a:br>
            <a:endParaRPr lang="ko-KR" altLang="en-US" sz="31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  <p:sp>
        <p:nvSpPr>
          <p:cNvPr id="3" name="Subtitle 3"/>
          <p:cNvSpPr txBox="1">
            <a:spLocks noChangeArrowheads="1" noGrp="1"/>
          </p:cNvSpPr>
          <p:nvPr>
            <p:ph type="subTitle" idx="1"/>
          </p:nvPr>
        </p:nvSpPr>
        <p:spPr>
          <a:xfrm rot="0">
            <a:off x="483870" y="51435"/>
            <a:ext cx="7670800" cy="6745605"/>
          </a:xfrm>
          <a:prstGeom prst="rect"/>
        </p:spPr>
        <p:txBody>
          <a:bodyPr wrap="square" lIns="91440" tIns="45720" rIns="91440" bIns="45720" vert="horz" anchor="t">
            <a:normAutofit fontScale="70000" lnSpcReduction="2000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1.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Дано: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V1 = 3 км/ч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V2 = 6 км/ч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Найти: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V3-?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Vср-?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S-?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Решение :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V3= (V1+V2):2= (3+6):2=9:2=4.5 км/ч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Vcр=(6+3+4.5):3=4.5 км/ч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Ответ: V3=4.5 км/ч; Vср=4.5 км/ч.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2.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Дано: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V1=60 км/ч=60000м/ч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t=6 мин.=360 с.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L=15 км=1500 м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V2=90 км/ч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Решение: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V1=60000м:3600c~17 м/с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t1=1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000м:17м/с:60с=882:60=15мин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V2=90000м:3600c=25м/с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t2=15000:25÷60=600с=10мин+6мин =16 мин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Ответ: нет,т.к имея даже самую максимально допустимую скорость он приедет на 1 минуту </a:t>
            </a: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позже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3.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Дано: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Pп-600кг/м3=21.6г/см3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Pа-2700кг/м3=2.7г/см3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Решение 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21600:2700=8 р.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Ответ:объем кубика алюминия будет больше в 8 раз, а высота в 2 раза так 8 это 2 в 4 степени 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4.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Дано: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Pp=1200кг/м3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m=120г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Pв=1000кг/м3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Рк=1800кг/м3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Найти 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mn-? Решение":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mк=120×((1.8×(1.2-1):(1.2×(1.8-1))=(120×1.8×0.2):(1.2×0.8)=43.2:0.96=45 г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Ответ:45 г кислоты 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5. (60-30):5=6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NanumGothic" charset="0"/>
                <a:ea typeface="NanumGothic" charset="0"/>
              </a:rPr>
              <a:t>Ответ :6</a:t>
            </a:r>
            <a:endParaRPr lang="ko-KR" altLang="en-US" sz="1700" dirty="0" smtClean="0">
              <a:solidFill>
                <a:schemeClr val="tx1"/>
              </a:solidFill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DocSecurity>0</DocSecurity>
  <HyperlinksChanged>false</HyperlinksChanged>
  <Lines>0</Lines>
  <LinksUpToDate>false</LinksUpToDate>
  <Pages>1</Pages>
  <Paragraphs>0</Paragraphs>
  <Words>0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Polaris Office</dc:creator>
  <cp:lastModifiedBy>Polaris Office</cp:lastModifiedBy>
</cp:coreProperties>
</file>