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7" r:id="rId13"/>
    <p:sldId id="288" r:id="rId14"/>
    <p:sldId id="289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Тема урока:</a:t>
            </a:r>
          </a:p>
          <a:p>
            <a:pPr marL="0" indent="0" algn="ctr">
              <a:buNone/>
            </a:pPr>
            <a:r>
              <a:rPr lang="ru-RU" sz="4400" dirty="0"/>
              <a:t>«Почему важно соблюдать законы».</a:t>
            </a:r>
          </a:p>
        </p:txBody>
      </p:sp>
    </p:spTree>
    <p:extLst>
      <p:ext uri="{BB962C8B-B14F-4D97-AF65-F5344CB8AC3E}">
        <p14:creationId xmlns:p14="http://schemas.microsoft.com/office/powerpoint/2010/main" val="414910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Статья 6 Конституции РФ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dirty="0"/>
              <a:t>1. Гражданство Российской Федерации приобретается и прекращается в соответствии с федеральным законом, является единым и равным независимо от оснований приобретения.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2. Каждый гражданин Российской Федерации обладает на ее территории всеми правами и свободами и несет равные обязанности, предусмотренные Конституцией Российской Федерации.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dirty="0"/>
              <a:t>3. Гражданин Российской Федерации не может быть лишен своего гражданства или права изменить его.</a:t>
            </a:r>
          </a:p>
        </p:txBody>
      </p:sp>
    </p:spTree>
    <p:extLst>
      <p:ext uri="{BB962C8B-B14F-4D97-AF65-F5344CB8AC3E}">
        <p14:creationId xmlns:p14="http://schemas.microsoft.com/office/powerpoint/2010/main" val="288185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Статья 19 Конституции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800" dirty="0"/>
              <a:t>1. Все равны перед законом и судом.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/>
              <a:t>2. Государство гарантирует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Запрещаются любые формы ограничения прав граждан по признакам социальной, расовой, национальной, языковой или религиозной принадлежности.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/>
              <a:t>3. Мужчина и женщина имеют равные права и свободы и равные возможности для их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284674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Статья 43 Конституции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1. Каждый имеет право на образование.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2. 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3. 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4. Основное общее образование обязательно. Родители или лица, их заменяющие, обеспечивают получение детьми основного общего образования.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/>
              <a:t>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679687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Статья 58 Конституции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Каждый обязан сохранять природу и окружающую среду, бережно относиться к природным богатствам.</a:t>
            </a:r>
          </a:p>
        </p:txBody>
      </p:sp>
    </p:spTree>
    <p:extLst>
      <p:ext uri="{BB962C8B-B14F-4D97-AF65-F5344CB8AC3E}">
        <p14:creationId xmlns:p14="http://schemas.microsoft.com/office/powerpoint/2010/main" val="67968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Как определяют свободу юристы?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Свобода состоит в возможности делать все, что не нарушает закон, не причиняет вреда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64031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Человек, какой профессии защищает в суде интересы подсудимого?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Судья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Прокурор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Адвокат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Как называется свод законов?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Сборник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Кодекс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Билль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Что характерно для свода законов?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Имеют общий характер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Объединяют несколько сфер общественной жизни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Имеют узкую направленность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Как называется свод законов, который регламентирует систему наказаний для людей, совершивших преступление?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Земельный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Уголовный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Трудовой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 Главный закон государства: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Кодекс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Билль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Конституция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Что такое порядок?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1. Порядок – это абсолютная надежность (Пифагор)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2. Порядок – это правильное устройство (Даль)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Юристы определяют свободу как: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возможность делать все, что не противоречит закону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Право на перемещение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Право на труд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Важнейшая функция законов: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наказать граждан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Указать на ошибки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Восстановить справедливость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Правила, установленные государством,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Традиции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Законы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Обычаи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Пифагор называл абсолютной надежностью: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Армию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Банки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Порядок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Как характеризуется свобода с позиции человеческого общества?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Как самовыражение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Как самоограничение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Как самовосхваление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Что человек должен перебарывать в себе, чтобы всегда соблюдать права и свободы других людей?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Эгоизм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Ненависть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Страх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Долг каждого человека: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знать второй язык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Беречь историческое наследие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найти работу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Обязанности гражданина перед обществом особо оговариваются 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Уставе ООН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Великой хартии вольностей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Декларации прав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Свобода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Вседозволенность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Анархия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Самоограничение</a:t>
            </a:r>
          </a:p>
        </p:txBody>
      </p:sp>
    </p:spTree>
    <p:extLst>
      <p:ext uri="{BB962C8B-B14F-4D97-AF65-F5344CB8AC3E}">
        <p14:creationId xmlns:p14="http://schemas.microsoft.com/office/powerpoint/2010/main" val="272939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Государство обеспечивает: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Судебную защиту прав граждан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Население гражданской ответственностью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Выдачу новогодних подарков в школах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Юридические законы – это?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Юридические законы </a:t>
            </a:r>
            <a:r>
              <a:rPr lang="ru-RU" sz="4400" dirty="0"/>
              <a:t>– это правила, которые  устанавливает государство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Согласно Конституции РФ граждане России имеют право: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А. Получать образование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Б. Платить налоги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В. Служить в армии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/>
              <a:t>Домашнее 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1. Повторение пройденного материала (определения).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2. Параграф – читать. Вопросы в конце параграфа (устно).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Что такое конституция? О чем в ней говорится?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Конституция</a:t>
            </a:r>
            <a:r>
              <a:rPr lang="ru-RU" sz="4400" dirty="0"/>
              <a:t> – это главный закон государства.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Конституция определяет: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– Как устроено государство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– Какие у человека есть права и обязанности</a:t>
            </a:r>
          </a:p>
        </p:txBody>
      </p:sp>
    </p:spTree>
    <p:extLst>
      <p:ext uri="{BB962C8B-B14F-4D97-AF65-F5344CB8AC3E}">
        <p14:creationId xmlns:p14="http://schemas.microsoft.com/office/powerpoint/2010/main" val="72369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362254"/>
            <a:ext cx="31683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Законы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3558692"/>
            <a:ext cx="37444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Обыкновенные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58692"/>
            <a:ext cx="38164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Конституционные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987824" y="2564904"/>
            <a:ext cx="432048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581666" y="2564904"/>
            <a:ext cx="432048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Перечислите, какие бывают обыкновенные законы?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Об образовании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Об охране окружающей среды природной среды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О средствах массовой информации (СМИ)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О воинской обязанности и военной службе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Семейный кодекс РФ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600" dirty="0"/>
              <a:t>– Трудовой кодекс РФ</a:t>
            </a:r>
          </a:p>
        </p:txBody>
      </p:sp>
    </p:spTree>
    <p:extLst>
      <p:ext uri="{BB962C8B-B14F-4D97-AF65-F5344CB8AC3E}">
        <p14:creationId xmlns:p14="http://schemas.microsoft.com/office/powerpoint/2010/main" val="35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Каким образом государство обеспечивает порядок?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1. Добивается соблюдения действующих законов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2. Наказывает нарушителей</a:t>
            </a:r>
          </a:p>
        </p:txBody>
      </p:sp>
    </p:spTree>
    <p:extLst>
      <p:ext uri="{BB962C8B-B14F-4D97-AF65-F5344CB8AC3E}">
        <p14:creationId xmlns:p14="http://schemas.microsoft.com/office/powerpoint/2010/main" val="35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Чем занимается Уголовный кодекс РФ?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– Указывает, какие проступки опасны для общества, а какие являются преступлением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– Устанавливает наказание за их совершение</a:t>
            </a:r>
          </a:p>
        </p:txBody>
      </p:sp>
    </p:spTree>
    <p:extLst>
      <p:ext uri="{BB962C8B-B14F-4D97-AF65-F5344CB8AC3E}">
        <p14:creationId xmlns:p14="http://schemas.microsoft.com/office/powerpoint/2010/main" val="35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Какие статьи конституции РФ позволяют говорить о том, что она справедливая?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Статья 6.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Статья 19.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Статья 43.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Статья 58.</a:t>
            </a:r>
          </a:p>
        </p:txBody>
      </p:sp>
    </p:spTree>
    <p:extLst>
      <p:ext uri="{BB962C8B-B14F-4D97-AF65-F5344CB8AC3E}">
        <p14:creationId xmlns:p14="http://schemas.microsoft.com/office/powerpoint/2010/main" val="35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816</Words>
  <Application>Microsoft Office PowerPoint</Application>
  <PresentationFormat>Экран (4:3)</PresentationFormat>
  <Paragraphs>118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Что такое порядок?</vt:lpstr>
      <vt:lpstr>Юридические законы – это?</vt:lpstr>
      <vt:lpstr>Что такое конституция? О чем в ней говорится?</vt:lpstr>
      <vt:lpstr>Презентация PowerPoint</vt:lpstr>
      <vt:lpstr>Перечислите, какие бывают обыкновенные законы?</vt:lpstr>
      <vt:lpstr>Каким образом государство обеспечивает порядок?</vt:lpstr>
      <vt:lpstr>Чем занимается Уголовный кодекс РФ?</vt:lpstr>
      <vt:lpstr>Какие статьи конституции РФ позволяют говорить о том, что она справедливая?</vt:lpstr>
      <vt:lpstr>Статья 6 Конституции РФ </vt:lpstr>
      <vt:lpstr>Статья 19 Конституции РФ</vt:lpstr>
      <vt:lpstr>Статья 43 Конституции РФ</vt:lpstr>
      <vt:lpstr>Статья 58 Конституции РФ</vt:lpstr>
      <vt:lpstr>Как определяют свободу юристы?</vt:lpstr>
      <vt:lpstr>Человек, какой профессии защищает в суде интересы подсудимого?</vt:lpstr>
      <vt:lpstr>Как называется свод законов?</vt:lpstr>
      <vt:lpstr>Что характерно для свода законов?</vt:lpstr>
      <vt:lpstr>Как называется свод законов, который регламентирует систему наказаний для людей, совершивших преступление?</vt:lpstr>
      <vt:lpstr> Главный закон государства:</vt:lpstr>
      <vt:lpstr>Юристы определяют свободу как:</vt:lpstr>
      <vt:lpstr>Важнейшая функция законов:</vt:lpstr>
      <vt:lpstr>Правила, установленные государством, это:</vt:lpstr>
      <vt:lpstr>Пифагор называл абсолютной надежностью:</vt:lpstr>
      <vt:lpstr>Как характеризуется свобода с позиции человеческого общества?</vt:lpstr>
      <vt:lpstr>Что человек должен перебарывать в себе, чтобы всегда соблюдать права и свободы других людей?</vt:lpstr>
      <vt:lpstr>Долг каждого человека:</vt:lpstr>
      <vt:lpstr>Обязанности гражданина перед обществом особо оговариваются в:</vt:lpstr>
      <vt:lpstr>Свобода – это:</vt:lpstr>
      <vt:lpstr>Государство обеспечивает:</vt:lpstr>
      <vt:lpstr>Согласно Конституции РФ граждане России имеют право: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АнтохаТоха</dc:creator>
  <cp:lastModifiedBy>Windows User</cp:lastModifiedBy>
  <cp:revision>19</cp:revision>
  <dcterms:created xsi:type="dcterms:W3CDTF">2016-10-15T09:00:08Z</dcterms:created>
  <dcterms:modified xsi:type="dcterms:W3CDTF">2018-09-29T11:53:19Z</dcterms:modified>
</cp:coreProperties>
</file>