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4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5" r:id="rId12"/>
    <p:sldId id="287" r:id="rId13"/>
    <p:sldId id="288" r:id="rId14"/>
    <p:sldId id="289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  <p:sldId id="268" r:id="rId26"/>
    <p:sldId id="269" r:id="rId27"/>
    <p:sldId id="270" r:id="rId28"/>
    <p:sldId id="271" r:id="rId29"/>
    <p:sldId id="272" r:id="rId30"/>
    <p:sldId id="273" r:id="rId31"/>
    <p:sldId id="275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/>
              <a:t>Тема урока:</a:t>
            </a:r>
          </a:p>
          <a:p>
            <a:pPr marL="0" indent="0" algn="ctr">
              <a:buNone/>
            </a:pPr>
            <a:r>
              <a:rPr lang="ru-RU" sz="4400" dirty="0"/>
              <a:t>«Почему важно соблюдать законы».</a:t>
            </a:r>
          </a:p>
        </p:txBody>
      </p:sp>
    </p:spTree>
    <p:extLst>
      <p:ext uri="{BB962C8B-B14F-4D97-AF65-F5344CB8AC3E}">
        <p14:creationId xmlns:p14="http://schemas.microsoft.com/office/powerpoint/2010/main" val="4149109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/>
              <a:t>Статья 6 Конституции РФ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dirty="0"/>
              <a:t>1. Гражданство Российской Федерации приобретается и прекращается в соответствии с федеральным законом, является единым и равным независимо от оснований приобретения.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dirty="0"/>
              <a:t>2. Каждый гражданин Российской Федерации обладает на ее территории всеми правами и свободами и несет равные обязанности, предусмотренные Конституцией Российской Федерации.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dirty="0"/>
              <a:t>3. Гражданин Российской Федерации не может быть лишен своего гражданства или права изменить его.</a:t>
            </a:r>
          </a:p>
        </p:txBody>
      </p:sp>
    </p:spTree>
    <p:extLst>
      <p:ext uri="{BB962C8B-B14F-4D97-AF65-F5344CB8AC3E}">
        <p14:creationId xmlns:p14="http://schemas.microsoft.com/office/powerpoint/2010/main" val="2881853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dirty="0"/>
              <a:t>Статья 19 Конституции РФ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2800" dirty="0"/>
              <a:t>1. Все равны перед законом и судом.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800" dirty="0"/>
              <a:t>2. Государство гарантирует равенство прав и свобод человека и гражданина независимо от пола, расы, национальности, языка, происхождения, имущественного и должностного положения, места жительства, отношения к религии, убеждений, принадлежности к общественным объединениям, а также других обстоятельств. Запрещаются любые формы ограничения прав граждан по признакам социальной, расовой, национальной, языковой или религиозной принадлежности.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800" dirty="0"/>
              <a:t>3. Мужчина и женщина имеют равные права и свободы и равные возможности для их реализации.</a:t>
            </a:r>
          </a:p>
        </p:txBody>
      </p:sp>
    </p:spTree>
    <p:extLst>
      <p:ext uri="{BB962C8B-B14F-4D97-AF65-F5344CB8AC3E}">
        <p14:creationId xmlns:p14="http://schemas.microsoft.com/office/powerpoint/2010/main" val="1284674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dirty="0"/>
              <a:t>Статья 43 Конституции РФ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2400" dirty="0"/>
              <a:t>1. Каждый имеет право на образование.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400" dirty="0"/>
              <a:t>2. Гарантируются общедоступность и бесплатность дошкольного, основного общего и среднего профессионального образования в государственных или муниципальных образовательных учреждениях и на предприятиях.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400" dirty="0"/>
              <a:t>3. Каждый вправе на конкурсной основе бесплатно получить высшее образование в государственном или муниципальном образовательном учреждении и на предприятии.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400" dirty="0"/>
              <a:t>4. Основное общее образование обязательно. Родители или лица, их заменяющие, обеспечивают получение детьми основного общего образования.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400" dirty="0"/>
              <a:t>5. Российская Федерация устанавливает федеральные государственные образовательные стандарты, поддерживает различные формы образования и самообразования.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679687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dirty="0"/>
              <a:t>Статья 58 Конституции РФ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Каждый обязан сохранять природу и окружающую среду, бережно относиться к природным богатствам.</a:t>
            </a:r>
          </a:p>
        </p:txBody>
      </p:sp>
    </p:spTree>
    <p:extLst>
      <p:ext uri="{BB962C8B-B14F-4D97-AF65-F5344CB8AC3E}">
        <p14:creationId xmlns:p14="http://schemas.microsoft.com/office/powerpoint/2010/main" val="679687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/>
              <a:t>Как определяют свободу юристы?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Свобода состоит в возможности делать все, что не нарушает закон, не причиняет вреда другому.</a:t>
            </a:r>
          </a:p>
        </p:txBody>
      </p:sp>
    </p:spTree>
    <p:extLst>
      <p:ext uri="{BB962C8B-B14F-4D97-AF65-F5344CB8AC3E}">
        <p14:creationId xmlns:p14="http://schemas.microsoft.com/office/powerpoint/2010/main" val="364031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/>
              <a:t>Человек, какой профессии защищает в суде интересы подсудимого?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А. Судья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Б. Прокурор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В. Адвокат</a:t>
            </a:r>
          </a:p>
        </p:txBody>
      </p:sp>
    </p:spTree>
    <p:extLst>
      <p:ext uri="{BB962C8B-B14F-4D97-AF65-F5344CB8AC3E}">
        <p14:creationId xmlns:p14="http://schemas.microsoft.com/office/powerpoint/2010/main" val="272939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dirty="0"/>
              <a:t>Как называется свод законов?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А. Сборник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Б. Кодекс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В. Билль</a:t>
            </a:r>
          </a:p>
        </p:txBody>
      </p:sp>
    </p:spTree>
    <p:extLst>
      <p:ext uri="{BB962C8B-B14F-4D97-AF65-F5344CB8AC3E}">
        <p14:creationId xmlns:p14="http://schemas.microsoft.com/office/powerpoint/2010/main" val="272939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/>
              <a:t>Что характерно для свода законов?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А. Имеют общий характер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Б. Объединяют несколько сфер общественной жизни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В. Имеют узкую направленность</a:t>
            </a:r>
          </a:p>
        </p:txBody>
      </p:sp>
    </p:spTree>
    <p:extLst>
      <p:ext uri="{BB962C8B-B14F-4D97-AF65-F5344CB8AC3E}">
        <p14:creationId xmlns:p14="http://schemas.microsoft.com/office/powerpoint/2010/main" val="2729399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/>
              <a:t>Как называется свод законов, который регламентирует систему наказаний для людей, совершивших преступление?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А. Земельный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Б. Уголовный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В. Трудовой</a:t>
            </a:r>
          </a:p>
        </p:txBody>
      </p:sp>
    </p:spTree>
    <p:extLst>
      <p:ext uri="{BB962C8B-B14F-4D97-AF65-F5344CB8AC3E}">
        <p14:creationId xmlns:p14="http://schemas.microsoft.com/office/powerpoint/2010/main" val="272939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dirty="0"/>
              <a:t> Главный закон государства: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А. Кодекс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Б. Билль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В. Конституция</a:t>
            </a:r>
          </a:p>
        </p:txBody>
      </p:sp>
    </p:spTree>
    <p:extLst>
      <p:ext uri="{BB962C8B-B14F-4D97-AF65-F5344CB8AC3E}">
        <p14:creationId xmlns:p14="http://schemas.microsoft.com/office/powerpoint/2010/main" val="272939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dirty="0"/>
              <a:t>Что такое порядок?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1. Порядок – это абсолютная надежность (Пифагор)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2. Порядок – это правильное устройство (Даль)</a:t>
            </a:r>
          </a:p>
        </p:txBody>
      </p:sp>
    </p:spTree>
    <p:extLst>
      <p:ext uri="{BB962C8B-B14F-4D97-AF65-F5344CB8AC3E}">
        <p14:creationId xmlns:p14="http://schemas.microsoft.com/office/powerpoint/2010/main" val="72369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/>
              <a:t>Юристы определяют свободу как: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А. возможность делать все, что не противоречит закону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Б. Право на перемещение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В. Право на труд</a:t>
            </a:r>
          </a:p>
        </p:txBody>
      </p:sp>
    </p:spTree>
    <p:extLst>
      <p:ext uri="{BB962C8B-B14F-4D97-AF65-F5344CB8AC3E}">
        <p14:creationId xmlns:p14="http://schemas.microsoft.com/office/powerpoint/2010/main" val="272939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dirty="0"/>
              <a:t>Важнейшая функция законов: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А. наказать граждан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Б. Указать на ошибки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В. Восстановить справедливость</a:t>
            </a:r>
          </a:p>
        </p:txBody>
      </p:sp>
    </p:spTree>
    <p:extLst>
      <p:ext uri="{BB962C8B-B14F-4D97-AF65-F5344CB8AC3E}">
        <p14:creationId xmlns:p14="http://schemas.microsoft.com/office/powerpoint/2010/main" val="2729399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/>
              <a:t>Правила, установленные государством, это: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А. Традиции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Б. Законы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В. Обычаи</a:t>
            </a:r>
          </a:p>
        </p:txBody>
      </p:sp>
    </p:spTree>
    <p:extLst>
      <p:ext uri="{BB962C8B-B14F-4D97-AF65-F5344CB8AC3E}">
        <p14:creationId xmlns:p14="http://schemas.microsoft.com/office/powerpoint/2010/main" val="2729399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/>
              <a:t>Пифагор называл абсолютной надежностью: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А. Армию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Б. Банки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В. Порядок</a:t>
            </a:r>
          </a:p>
        </p:txBody>
      </p:sp>
    </p:spTree>
    <p:extLst>
      <p:ext uri="{BB962C8B-B14F-4D97-AF65-F5344CB8AC3E}">
        <p14:creationId xmlns:p14="http://schemas.microsoft.com/office/powerpoint/2010/main" val="2729399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/>
              <a:t>Как характеризуется свобода с позиции человеческого общества?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А. Как самовыражение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Б. Как самоограничение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В. Как самовосхваление</a:t>
            </a:r>
          </a:p>
        </p:txBody>
      </p:sp>
    </p:spTree>
    <p:extLst>
      <p:ext uri="{BB962C8B-B14F-4D97-AF65-F5344CB8AC3E}">
        <p14:creationId xmlns:p14="http://schemas.microsoft.com/office/powerpoint/2010/main" val="2729399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/>
              <a:t>Что человек должен перебарывать в себе, чтобы всегда соблюдать права и свободы других людей?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А. Эгоизм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Б. Ненависть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В. Страх</a:t>
            </a:r>
          </a:p>
        </p:txBody>
      </p:sp>
    </p:spTree>
    <p:extLst>
      <p:ext uri="{BB962C8B-B14F-4D97-AF65-F5344CB8AC3E}">
        <p14:creationId xmlns:p14="http://schemas.microsoft.com/office/powerpoint/2010/main" val="2729399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dirty="0"/>
              <a:t>Долг каждого человека: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А. знать второй язык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Б. Беречь историческое наследие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В. найти работу</a:t>
            </a:r>
          </a:p>
        </p:txBody>
      </p:sp>
    </p:spTree>
    <p:extLst>
      <p:ext uri="{BB962C8B-B14F-4D97-AF65-F5344CB8AC3E}">
        <p14:creationId xmlns:p14="http://schemas.microsoft.com/office/powerpoint/2010/main" val="2729399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/>
              <a:t>Обязанности гражданина перед обществом особо оговариваются 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А. Уставе ООН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Б. Великой хартии вольностей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В. Декларации прав человека</a:t>
            </a:r>
          </a:p>
        </p:txBody>
      </p:sp>
    </p:spTree>
    <p:extLst>
      <p:ext uri="{BB962C8B-B14F-4D97-AF65-F5344CB8AC3E}">
        <p14:creationId xmlns:p14="http://schemas.microsoft.com/office/powerpoint/2010/main" val="2729399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dirty="0"/>
              <a:t>Свобода – это: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А. Вседозволенность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Б. Анархия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В. Самоограничение</a:t>
            </a:r>
          </a:p>
        </p:txBody>
      </p:sp>
    </p:spTree>
    <p:extLst>
      <p:ext uri="{BB962C8B-B14F-4D97-AF65-F5344CB8AC3E}">
        <p14:creationId xmlns:p14="http://schemas.microsoft.com/office/powerpoint/2010/main" val="2729399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dirty="0"/>
              <a:t>Государство обеспечивает: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А. Судебную защиту прав граждан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Б. Население гражданской ответственностью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В. Выдачу новогодних подарков в школах</a:t>
            </a:r>
          </a:p>
        </p:txBody>
      </p:sp>
    </p:spTree>
    <p:extLst>
      <p:ext uri="{BB962C8B-B14F-4D97-AF65-F5344CB8AC3E}">
        <p14:creationId xmlns:p14="http://schemas.microsoft.com/office/powerpoint/2010/main" val="723696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dirty="0"/>
              <a:t>Юридические законы – это?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b="1" dirty="0"/>
              <a:t>Юридические законы </a:t>
            </a:r>
            <a:r>
              <a:rPr lang="ru-RU" sz="4400" dirty="0"/>
              <a:t>– это правила, которые  устанавливает государство</a:t>
            </a:r>
          </a:p>
        </p:txBody>
      </p:sp>
    </p:spTree>
    <p:extLst>
      <p:ext uri="{BB962C8B-B14F-4D97-AF65-F5344CB8AC3E}">
        <p14:creationId xmlns:p14="http://schemas.microsoft.com/office/powerpoint/2010/main" val="72369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/>
              <a:t>Согласно Конституции РФ граждане России имеют право: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А. Получать образование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Б. Платить налоги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В. Служить в армии</a:t>
            </a:r>
          </a:p>
        </p:txBody>
      </p:sp>
    </p:spTree>
    <p:extLst>
      <p:ext uri="{BB962C8B-B14F-4D97-AF65-F5344CB8AC3E}">
        <p14:creationId xmlns:p14="http://schemas.microsoft.com/office/powerpoint/2010/main" val="7236968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dirty="0"/>
              <a:t>Домашнее задание: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1. Повторение пройденного материала (определения).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2. Параграф – читать. Вопросы в конце параграфа (устно).</a:t>
            </a:r>
          </a:p>
        </p:txBody>
      </p:sp>
    </p:spTree>
    <p:extLst>
      <p:ext uri="{BB962C8B-B14F-4D97-AF65-F5344CB8AC3E}">
        <p14:creationId xmlns:p14="http://schemas.microsoft.com/office/powerpoint/2010/main" val="723696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/>
              <a:t>Что такое конституция? О чем в ней говорится?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b="1" dirty="0"/>
              <a:t>Конституция</a:t>
            </a:r>
            <a:r>
              <a:rPr lang="ru-RU" sz="4400" dirty="0"/>
              <a:t> – это главный закон государства.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b="1" dirty="0"/>
              <a:t>Конституция определяет: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– Как устроено государство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– Какие у человека есть права и обязанности</a:t>
            </a:r>
          </a:p>
        </p:txBody>
      </p:sp>
    </p:spTree>
    <p:extLst>
      <p:ext uri="{BB962C8B-B14F-4D97-AF65-F5344CB8AC3E}">
        <p14:creationId xmlns:p14="http://schemas.microsoft.com/office/powerpoint/2010/main" val="72369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43808" y="1362254"/>
            <a:ext cx="316835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Законы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860032" y="3558692"/>
            <a:ext cx="374441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Обыкновенные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3558692"/>
            <a:ext cx="381642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Конституционные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2987824" y="2564904"/>
            <a:ext cx="432048" cy="86409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5581666" y="2564904"/>
            <a:ext cx="432048" cy="86409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/>
              <a:t>Перечислите, какие бывают обыкновенные законы?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– Об образовании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– Об охране окружающей среды природной среды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– О средствах массовой информации (СМИ)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– О воинской обязанности и военной службе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– Семейный кодекс РФ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dirty="0"/>
              <a:t>– Трудовой кодекс РФ</a:t>
            </a:r>
          </a:p>
        </p:txBody>
      </p:sp>
    </p:spTree>
    <p:extLst>
      <p:ext uri="{BB962C8B-B14F-4D97-AF65-F5344CB8AC3E}">
        <p14:creationId xmlns:p14="http://schemas.microsoft.com/office/powerpoint/2010/main" val="358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/>
              <a:t>Каким образом государство обеспечивает порядок?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1. Добивается соблюдения действующих законов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2. Наказывает нарушителей</a:t>
            </a:r>
          </a:p>
        </p:txBody>
      </p:sp>
    </p:spTree>
    <p:extLst>
      <p:ext uri="{BB962C8B-B14F-4D97-AF65-F5344CB8AC3E}">
        <p14:creationId xmlns:p14="http://schemas.microsoft.com/office/powerpoint/2010/main" val="358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/>
              <a:t>Чем занимается Уголовный кодекс РФ?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– Указывает, какие проступки опасны для общества, а какие являются преступлением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– Устанавливает наказание за их совершение</a:t>
            </a:r>
          </a:p>
        </p:txBody>
      </p:sp>
    </p:spTree>
    <p:extLst>
      <p:ext uri="{BB962C8B-B14F-4D97-AF65-F5344CB8AC3E}">
        <p14:creationId xmlns:p14="http://schemas.microsoft.com/office/powerpoint/2010/main" val="358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/>
              <a:t>Какие статьи конституции РФ позволяют говорить о том, что она справедливая?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Статья 6.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Статья 19.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Статья 43.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dirty="0"/>
              <a:t>Статья 58.</a:t>
            </a:r>
          </a:p>
        </p:txBody>
      </p:sp>
    </p:spTree>
    <p:extLst>
      <p:ext uri="{BB962C8B-B14F-4D97-AF65-F5344CB8AC3E}">
        <p14:creationId xmlns:p14="http://schemas.microsoft.com/office/powerpoint/2010/main" val="358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816</Words>
  <Application>Microsoft Office PowerPoint</Application>
  <PresentationFormat>Экран (4:3)</PresentationFormat>
  <Paragraphs>118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Презентация PowerPoint</vt:lpstr>
      <vt:lpstr>Что такое порядок?</vt:lpstr>
      <vt:lpstr>Юридические законы – это?</vt:lpstr>
      <vt:lpstr>Что такое конституция? О чем в ней говорится?</vt:lpstr>
      <vt:lpstr>Презентация PowerPoint</vt:lpstr>
      <vt:lpstr>Перечислите, какие бывают обыкновенные законы?</vt:lpstr>
      <vt:lpstr>Каким образом государство обеспечивает порядок?</vt:lpstr>
      <vt:lpstr>Чем занимается Уголовный кодекс РФ?</vt:lpstr>
      <vt:lpstr>Какие статьи конституции РФ позволяют говорить о том, что она справедливая?</vt:lpstr>
      <vt:lpstr>Статья 6 Конституции РФ </vt:lpstr>
      <vt:lpstr>Статья 19 Конституции РФ</vt:lpstr>
      <vt:lpstr>Статья 43 Конституции РФ</vt:lpstr>
      <vt:lpstr>Статья 58 Конституции РФ</vt:lpstr>
      <vt:lpstr>Как определяют свободу юристы?</vt:lpstr>
      <vt:lpstr>Человек, какой профессии защищает в суде интересы подсудимого?</vt:lpstr>
      <vt:lpstr>Как называется свод законов?</vt:lpstr>
      <vt:lpstr>Что характерно для свода законов?</vt:lpstr>
      <vt:lpstr>Как называется свод законов, который регламентирует систему наказаний для людей, совершивших преступление?</vt:lpstr>
      <vt:lpstr> Главный закон государства:</vt:lpstr>
      <vt:lpstr>Юристы определяют свободу как:</vt:lpstr>
      <vt:lpstr>Важнейшая функция законов:</vt:lpstr>
      <vt:lpstr>Правила, установленные государством, это:</vt:lpstr>
      <vt:lpstr>Пифагор называл абсолютной надежностью:</vt:lpstr>
      <vt:lpstr>Как характеризуется свобода с позиции человеческого общества?</vt:lpstr>
      <vt:lpstr>Что человек должен перебарывать в себе, чтобы всегда соблюдать права и свободы других людей?</vt:lpstr>
      <vt:lpstr>Долг каждого человека:</vt:lpstr>
      <vt:lpstr>Обязанности гражданина перед обществом особо оговариваются в:</vt:lpstr>
      <vt:lpstr>Свобода – это:</vt:lpstr>
      <vt:lpstr>Государство обеспечивает:</vt:lpstr>
      <vt:lpstr>Согласно Конституции РФ граждане России имеют право:</vt:lpstr>
      <vt:lpstr>Домашнее задание: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АнтохаТоха</dc:creator>
  <cp:lastModifiedBy>Windows User</cp:lastModifiedBy>
  <cp:revision>19</cp:revision>
  <dcterms:created xsi:type="dcterms:W3CDTF">2016-10-15T09:00:08Z</dcterms:created>
  <dcterms:modified xsi:type="dcterms:W3CDTF">2018-09-29T11:53:19Z</dcterms:modified>
</cp:coreProperties>
</file>