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CB9938-BF6C-4FCF-B277-7066E55832CB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E97C2C-50F8-4AD8-9213-8BE990B08A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5;&#1086;&#1083;&#1100;&#1079;&#1086;&#1074;&#1072;&#1090;&#1077;&#1083;&#1100;\Music\&#1052;&#1091;&#1083;&#1100;&#1090;&#1080;&#1050;&#1077;&#1081;&#1089;%20-%20&#1054;%20&#1090;&#1086;&#1081;%20&#1074;&#1077;&#1089;&#1085;&#1077;%20(minus%202)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15064" cy="3368816"/>
          </a:xfrm>
        </p:spPr>
        <p:txBody>
          <a:bodyPr>
            <a:normAutofit fontScale="92500" lnSpcReduction="10000"/>
          </a:bodyPr>
          <a:lstStyle/>
          <a:p>
            <a:endParaRPr lang="ru-RU" sz="48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той весне...</a:t>
            </a:r>
            <a:endParaRPr lang="ru-RU" sz="6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ультиКейс - О той весне (minus 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83671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5517232"/>
            <a:ext cx="4176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той весне…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Нияз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Султанов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elenap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816424" cy="573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66222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Жанры: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страдная музыка</a:t>
            </a:r>
          </a:p>
          <a:p>
            <a:pPr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Автор музыки: Елена Плотникова</a:t>
            </a:r>
          </a:p>
          <a:p>
            <a:pPr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Автор текста: Елена Плотникова</a:t>
            </a:r>
          </a:p>
          <a:p>
            <a:pPr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Год создания: 2009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 El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548680"/>
            <a:ext cx="5040560" cy="54584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330824" cy="567724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исполнение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песни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принадлежит московскому вокальному коллективу "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МультиКейс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руководит которым Елена Ильинична Плотникова (композитор, педагог Высшей категории, Лауреат музыкальных конкурсов, автор поэтических сборников) 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_toy_vesne_zifr1 jpg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827746">
            <a:off x="4831870" y="903433"/>
            <a:ext cx="3481958" cy="562047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инструменты: барабан, синтезатор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оранжировщик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электрогитара, саксофон;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Динамика: умеренно громко;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Темп: Анданте;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Тембр голоса: Меццо Сопрано.</a:t>
            </a:r>
          </a:p>
          <a:p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76672"/>
            <a:ext cx="4114800" cy="604867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Дед и прадед автора песни Елены Ильиничны воевали, дед Николай Николаевич Плотников дошел до Берлина, прадед Фёдор Павлович Пугачев, ушедший на вону 23 июня 41-го, погиб в 1942 году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Скорее всего, это и явилось толчком для создания песни для Елены Плотниковой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1994_stock-photo-roll-with-notes-with-a-feather-and-a-ca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60648"/>
            <a:ext cx="4248472" cy="64087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00223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нас представлены два варианта песни.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Первый клип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песню "О той весне" режиссера Бориса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Деденёва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участием взрослых и юных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артистов.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исполняют девочки с помощью жестов, этот клип рассчитан на аудиторию со сниженным слухом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Jlw1O0KJ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564904"/>
            <a:ext cx="3672408" cy="3998218"/>
          </a:xfr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4392488" cy="396044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Я думаю, это хорошая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песня для воспитания патриотических чувств 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подрастающего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поколения, которое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уже не может услышать о войне из первых уст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тех кто там действительно был, им остается узнавать только из книг 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фильмов. </a:t>
            </a:r>
            <a:r>
              <a:rPr lang="ru-RU" dirty="0" smtClean="0"/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Война настолько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великая 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страшная,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даже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люди с ограниченным слухом не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могут о ней молчать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это видно по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взглядам.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136904" cy="64087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Война… Короткое слово, которое заставляет сердце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из нас вздрогнуть.</a:t>
            </a:r>
            <a:b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оставила неизгладимый след в памяти каждого. Эта трагедия коснулась и моей семьи.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Мой прадед тоже воевал.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К сожалению, он не вернулся.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Слушая песни о войне, я всегда вспоминаю рассказы моей бабушки. </a:t>
            </a: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Наше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поколение должно </a:t>
            </a:r>
            <a:endParaRPr lang="ru-RU" sz="51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помнить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, через что </a:t>
            </a:r>
            <a:endParaRPr lang="ru-RU" sz="51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пришлось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пройти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нашим</a:t>
            </a: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дедушкам и бабушкам за </a:t>
            </a:r>
            <a:endParaRPr lang="ru-RU" sz="51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, чтобы жили мы. </a:t>
            </a:r>
            <a:endParaRPr lang="ru-RU" sz="51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не имеем права </a:t>
            </a:r>
            <a:endParaRPr lang="ru-RU" sz="51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забывать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их мужество </a:t>
            </a:r>
            <a:endParaRPr lang="ru-RU" sz="51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героизм.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115</Words>
  <Application>Microsoft Office PowerPoint</Application>
  <PresentationFormat>Экран (4:3)</PresentationFormat>
  <Paragraphs>31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Первое исполнение  песни принадлежит московскому вокальному коллективу "МультиКейс", руководит которым Елена Ильинична Плотникова (композитор, педагог Высшей категории, Лауреат музыкальных конкурсов, автор поэтических сборников) </vt:lpstr>
      <vt:lpstr>Музыкальные краски</vt:lpstr>
      <vt:lpstr>Слайд 5</vt:lpstr>
      <vt:lpstr>Для нас представлены два варианта песни.  Первый клип на песню "О той весне" режиссера Бориса Деденёва с участием взрослых и юных артистов.  Второй исполняют девочки с помощью жестов, этот клип рассчитан на аудиторию со сниженным слухом.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2018-03-15T16:40:19Z</dcterms:created>
  <dcterms:modified xsi:type="dcterms:W3CDTF">2018-03-15T18:51:08Z</dcterms:modified>
</cp:coreProperties>
</file>