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62" r:id="rId5"/>
    <p:sldId id="258" r:id="rId6"/>
    <p:sldId id="259" r:id="rId7"/>
    <p:sldId id="260" r:id="rId8"/>
    <p:sldId id="264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B86C9-FD9E-4B61-A0C5-B19933A7F489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AF308E-26B2-45B4-A687-F38C19F43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107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308E-26B2-45B4-A687-F38C19F43B1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846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132C1-83DE-4ECD-B9BC-C13918E27287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BF366-54F9-4050-8BFE-8FF4439331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lsu\Desktop\o_toj_vesne-minus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074" name="AutoShape 2" descr="http://videothumb.vidoevo.com/evo/bzJiYkhncWuRpZ2liaVU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http://videothumb.vidoevo.com/evo/bzJiYkhncWuRpZ2liaVU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s404180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9" name="o_toj_vesne-min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75856" y="5896436"/>
            <a:ext cx="5616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Выполнил </a:t>
            </a:r>
            <a:r>
              <a:rPr lang="ru-RU" sz="28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Сунагатуллин</a:t>
            </a: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Альфред</a:t>
            </a:r>
            <a:endParaRPr lang="ru-RU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6">
                <p:cTn id="7" repeatCount="2000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6" y="0"/>
            <a:ext cx="9137668" cy="6858000"/>
          </a:xfrm>
          <a:prstGeom prst="rect">
            <a:avLst/>
          </a:prstGeom>
        </p:spPr>
      </p:pic>
      <p:pic>
        <p:nvPicPr>
          <p:cNvPr id="4" name="Picture 2" descr="http://s4.pic4you.ru/y2014/03-04/12216/4233486-thum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6" y="4016596"/>
            <a:ext cx="2841404" cy="284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990" y="332656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История создания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691" y="836712"/>
            <a:ext cx="8678198" cy="35283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	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Песня "О той весне" написана в самом начале 21 века - автор стихов и музыки - Елена Плотникова.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создания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– 2009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Эта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песня - словно взгляд из настоящего глазами современных детей - на героическое прошлое их прадедов, их нелёгкий путь к Победе в Великой Отечественной войне.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437112"/>
            <a:ext cx="66412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Дети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знают о той войне из фильмов, книг, из рассказов родственников. Почти у каждого в семье есть кто-то, кто не вернулся с войны. </a:t>
            </a:r>
            <a:endParaRPr lang="ru-RU" sz="24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4" name="Picture 2" descr="http://s4.pic4you.ru/y2014/03-04/12216/4233486-thumb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6" y="4016596"/>
            <a:ext cx="2841404" cy="284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28" y="353722"/>
            <a:ext cx="8710735" cy="285925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	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Много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 тех, кто пришел в родной дом с Победой.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Дед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и прадед автора песни Елены Ильиничны воевали, дед Николай Николаевич Плотников дошел до Берлина, прадед Фёдор Павлович Пугачев, ушедший на войну 23 июня 41-го, погиб в 1942 году.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песне - надежда и вера в свою страну, благодарность за Великий подвиг солдат и офицеров.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956" y="3356992"/>
            <a:ext cx="61206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Первое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исполнение песни принадлежит московскому вокальному коллективу "</a:t>
            </a:r>
            <a:r>
              <a:rPr lang="ru-RU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МультиКейс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", руководит которым Елена Ильинична Плотникова (композитор, педагог Высшей категории, Лауреат музыкальных конкурсов, автор поэтических сборников). </a:t>
            </a:r>
          </a:p>
        </p:txBody>
      </p:sp>
    </p:spTree>
    <p:extLst>
      <p:ext uri="{BB962C8B-B14F-4D97-AF65-F5344CB8AC3E}">
        <p14:creationId xmlns:p14="http://schemas.microsoft.com/office/powerpoint/2010/main" val="1424151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4" name="Picture 2" descr="http://s4.pic4you.ru/y2014/03-04/12216/4233486-thum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6" y="4016596"/>
            <a:ext cx="2841404" cy="2841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66" y="571480"/>
            <a:ext cx="8889314" cy="242547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мая 2015 года во Владикавказе состоялся Юбилейный Парад Победы, на котором прозвучала песня «О той весне» в исполнении Муниципального хора мальчиков.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          Песня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также сопровождала шествие Бессмертного полка и прозвучала очень мощно и пронзительно от имени Правнуков Великой Победы. </a:t>
            </a:r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964" y="3068960"/>
            <a:ext cx="604867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ru-RU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К 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Юбилею Победы в мае 2015 года на Пятом Российском Федеральном телеканале снят клип на песню "О той весне" режиссера Бориса </a:t>
            </a:r>
            <a:r>
              <a:rPr lang="ru-RU" sz="2400" b="1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Деденёва</a:t>
            </a: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 участием взрослых и юных артистов, получивший множество отзывов от людей разных возрастов и профессий.      </a:t>
            </a:r>
            <a:r>
              <a:rPr lang="ru-RU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79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 descr="C:\Users\Gerych\Desktop\24539883_1210275103_92653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870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4.pic4you.ru/y2014/03-04/12216/4233486-thum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24" y="4445224"/>
            <a:ext cx="2412776" cy="2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 время Великой Отечественной войны песня — самый распространенный жанр советской музыки. Военная пора во всей полноте и силе проявила ее мобильность, непосредственную близость к повседневной жизни общества. </a:t>
            </a:r>
          </a:p>
          <a:p>
            <a:pPr algn="just"/>
            <a:r>
              <a:rPr lang="ru-RU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Песня становится духовным оружием фронта и тыла. Она зовет в бой, воодушевляет памятью о мирных днях и вселяет в человеческие сердца уверенность в победе. Главная тема песенного творчества этих лет — защита Родины.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4" name="Picture 2" descr="http://s4.pic4you.ru/y2014/03-04/12216/4233486-thum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22" y="4214818"/>
            <a:ext cx="2928926" cy="2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285728"/>
            <a:ext cx="9073008" cy="3143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Специально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 торжественной дате снят музыкальный клип. 	Песню исполнили дети – юные певцы хора. Сюжет переносит наших героев в самое пекло сражения – под взрывы снарядов, на передовую, где навсегда остались миллионы советских солдат. На время обычные школьники превратились в настоящих актёров. 	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66" y="3387682"/>
            <a:ext cx="60897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ru-RU" sz="28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Съёмки 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проходили в реальных условиях – в поле. Дети, которые о войне знают только по рассказам родителей, смогли не просто сыграть, но и прожить историю «о той весне».</a:t>
            </a:r>
            <a:endParaRPr lang="ru-RU" sz="28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4" name="Picture 2" descr="http://s4.pic4you.ru/y2014/03-04/12216/4233486-thum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24" y="4445224"/>
            <a:ext cx="2412776" cy="2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66" y="580220"/>
            <a:ext cx="8579296" cy="569755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	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песне «О той весне» - надежда и вера в свою страну, благодарность за Великий подвиг солдат и офицеров.</a:t>
            </a:r>
          </a:p>
          <a:p>
            <a:pPr algn="just"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    	Просто новый детский хит. Очень хорошо продумана мелодия, по всем показателям. Чисто детская песня. Петь может любой возраст, от 6 до 15. Всё очень удобно и фонограмма шикарная. </a:t>
            </a:r>
          </a:p>
          <a:p>
            <a:pPr algn="just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	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ымянный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pic>
        <p:nvPicPr>
          <p:cNvPr id="4" name="Picture 2" descr="http://s4.pic4you.ru/y2014/03-04/12216/4233486-thum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224" y="4445224"/>
            <a:ext cx="2412776" cy="2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8686800" cy="616874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	</a:t>
            </a: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 Необыкновенная</a:t>
            </a: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, берущая за душу песня "О той весне" и стихи , и музыка и исполнение - всё просто и талантливо, без пафоса и агитки, но именно о том, что чувствует каждый, когда смотрит фильмы о войне, когда вспоминает своих близких, погибших .</a:t>
            </a:r>
          </a:p>
          <a:p>
            <a:pPr algn="just">
              <a:buNone/>
            </a:pP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     	Такие клипы надо показывать чаще, что бы и дети и внуки ценили великий подвиг наших дедов. </a:t>
            </a:r>
            <a:endParaRPr lang="ru-RU" sz="39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9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3900" b="1" i="1" dirty="0" smtClean="0">
                <a:latin typeface="Times New Roman" pitchFamily="18" charset="0"/>
                <a:cs typeface="Times New Roman" pitchFamily="18" charset="0"/>
              </a:rPr>
              <a:t>авторам за песню…</a:t>
            </a:r>
            <a:endParaRPr lang="ru-RU" sz="39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50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462777181_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202</Words>
  <Application>Microsoft Office PowerPoint</Application>
  <PresentationFormat>Экран (4:3)</PresentationFormat>
  <Paragraphs>25</Paragraphs>
  <Slides>9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История создания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Alsu</dc:creator>
  <cp:lastModifiedBy>Админ</cp:lastModifiedBy>
  <cp:revision>18</cp:revision>
  <dcterms:created xsi:type="dcterms:W3CDTF">2018-03-10T12:53:09Z</dcterms:created>
  <dcterms:modified xsi:type="dcterms:W3CDTF">2018-03-15T17:41:53Z</dcterms:modified>
</cp:coreProperties>
</file>