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294" autoAdjust="0"/>
  </p:normalViewPr>
  <p:slideViewPr>
    <p:cSldViewPr>
      <p:cViewPr varScale="1">
        <p:scale>
          <a:sx n="67" d="100"/>
          <a:sy n="6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3C789-0290-4782-9A3F-02ABE9605FC3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765AA-E441-4C39-B85D-180181E973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765AA-E441-4C39-B85D-180181E9733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75;&#1088;&#1091;&#1087;&#1087;&#1072;\&#1090;&#1086;&#1090;%20&#1089;&#1072;&#1084;&#1099;&#1081;%20&#1084;&#1072;&#1081;\&#1045;&#1083;&#1077;&#1085;&#1072;%20&#1055;&#1083;&#1086;&#1090;&#1085;&#1080;&#1082;&#1086;&#1074;&#1072;%20-%20&#1054;%20&#1090;&#1086;&#1081;%20&#1074;&#1077;&#1089;&#1085;&#1077;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fO4K8lomQ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Елена Плотникова - О той весн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61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1yxq21_vt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2357430"/>
            <a:ext cx="6607843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929718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Прослушав песню «О той весне», я словно пережил чувства солдат, защищавших Родину, чувства их матерей и детей, ожидавших их возвращения, и то неописуемое состояние счастья, которое испытали все жители Советского Союза 9 мая 1945 года. У меня появилось  осознание того, что горе пережить легче, когда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все вместе.</a:t>
            </a:r>
          </a:p>
          <a:p>
            <a:pPr marL="0" marR="0" lvl="0" indent="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Ветеранов </a:t>
            </a:r>
          </a:p>
          <a:p>
            <a:pPr marL="0" marR="0" lvl="0" indent="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все меньше</a:t>
            </a:r>
          </a:p>
          <a:p>
            <a:pPr marL="0" marR="0" lvl="0" indent="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 и меньше</a:t>
            </a:r>
          </a:p>
          <a:p>
            <a:pPr marL="0" marR="0" lvl="0" indent="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 с каждым</a:t>
            </a:r>
          </a:p>
          <a:p>
            <a:pPr marL="0" marR="0" lvl="0" indent="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 годом.</a:t>
            </a:r>
          </a:p>
          <a:p>
            <a:pPr marL="0" marR="0" lvl="0" indent="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 Они уходят,</a:t>
            </a:r>
          </a:p>
          <a:p>
            <a:pPr marL="0" marR="0" lvl="0" indent="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 оставляя </a:t>
            </a:r>
          </a:p>
          <a:p>
            <a:pPr marL="0" marR="0" lvl="0" indent="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отвоеванную землю на нас. И завещают беречь ее. Этот мир такой хрупкий и прекрасный!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Segoe Script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35203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1gxJK76tC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0"/>
            <a:ext cx="5929322" cy="5027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214290"/>
            <a:ext cx="8929718" cy="723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Песня «О той весне»</a:t>
            </a:r>
            <a:r>
              <a:rPr kumimoji="0" lang="ru-RU" b="1" u="none" strike="noStrike" cap="none" normalizeH="0" dirty="0" smtClean="0"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u="none" strike="noStrike" cap="none" normalizeH="0" baseline="0" dirty="0" smtClean="0"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написана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в самом</a:t>
            </a:r>
            <a:r>
              <a:rPr kumimoji="0" lang="ru-RU" b="1" u="none" strike="noStrike" cap="none" normalizeH="0" dirty="0" smtClean="0"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u="none" strike="noStrike" cap="none" normalizeH="0" baseline="0" dirty="0" smtClean="0"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начале 21 века – 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автор стихов и</a:t>
            </a:r>
            <a:r>
              <a:rPr kumimoji="0" lang="ru-RU" b="1" u="none" strike="noStrike" cap="none" normalizeH="0" dirty="0" smtClean="0"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u="none" strike="noStrike" cap="none" normalizeH="0" baseline="0" dirty="0" smtClean="0"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музыки –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 Елена Плотникова.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 Год создания –2009.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Дед и прадед автора </a:t>
            </a:r>
            <a:r>
              <a:rPr kumimoji="0" lang="ru-RU" b="1" u="none" strike="noStrike" cap="none" normalizeH="0" baseline="0" dirty="0" smtClean="0"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тоже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 воевали. Впервые исполнил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 эту песню московский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 вокальный коллектив 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"</a:t>
            </a:r>
            <a:r>
              <a:rPr kumimoji="0" lang="ru-RU" b="1" u="none" strike="noStrike" cap="none" normalizeH="0" baseline="0" dirty="0" err="1" smtClean="0"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МультиКейс</a:t>
            </a:r>
            <a:r>
              <a:rPr kumimoji="0" lang="ru-RU" b="1" u="none" strike="noStrike" cap="none" normalizeH="0" baseline="0" dirty="0" smtClean="0"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", руководит 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которым Елена Ильинична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 Плотникова. С 2009 года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 песня звучит на многих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 концертах и конкурсах 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по всей стране и за 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рубежом, выпускаются 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записи на дисках. 9 мая</a:t>
            </a: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 2015 года во Владикавказе состоялся Юбилейный Парад Победы, на котором прозвучала песня «О той весне» в исполнении Муниципального хора мальчиков. Песня также звучала во время шествия Бессмертного полка. К Юбилею Победы в мае 2015 года на Пятом Российском Федеральном телеканале снят клип на песню "О той весне" режиссера Бориса </a:t>
            </a:r>
            <a:r>
              <a:rPr kumimoji="0" lang="ru-RU" b="1" u="none" strike="noStrike" cap="none" normalizeH="0" baseline="0" dirty="0" err="1" smtClean="0"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Деденёва</a:t>
            </a:r>
            <a:r>
              <a:rPr kumimoji="0" lang="ru-RU" b="1" u="none" strike="noStrike" cap="none" normalizeH="0" dirty="0" smtClean="0"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 с участием взрослых и юных артистов</a:t>
            </a:r>
            <a:r>
              <a:rPr kumimoji="0" lang="ru-RU" b="1" u="none" strike="noStrike" cap="none" normalizeH="0" baseline="0" dirty="0" smtClean="0"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42F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2214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EvFkPSg_H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52"/>
            <a:ext cx="5000627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					Очень хорошая, добрая 						песня. Поет детский 						коллектив. Удивительная 						мелодичность и прекрасные 					слова.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Segoe Script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					Песня начинается с яркого 					музыкального фрагмента  .  					Перед моими глазами всплывает 					картина сражения (этому 					способствуют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шумовые  						эффекты – взрывы и выстрелы). 					Особой тревогой наполнены 					мелодические ходы </a:t>
            </a:r>
            <a:r>
              <a:rPr lang="ru-RU" dirty="0" smtClean="0">
                <a:solidFill>
                  <a:schemeClr val="tx2"/>
                </a:solidFill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вступления, 					партию которого исполняет 					фортепиано.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Куплет звучит сдержанно, четкий ритм, умеренный темп, сопровождение - ударные инструменты,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размер 4/4.Я  услышал, что во втором куплете мелодия становится немного выше.  Мама  мне объяснила, что основная тональность  ми бемоль минор ,а  во втором куплете происходит модуляция в тональность ми минор.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Очень серьезные лица и голоса детей во время исполнения песни.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 Потому что мы, дети нашего времени, тоже думаем о будущем, и должны помнить  о прошлом – это наш долг перед мужеством защитников прошедшей войны, ощутить ответственность перед памятью этих людей.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Segoe Script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22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wCC_NRMFw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57488" y="214290"/>
            <a:ext cx="6286512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Как мне кажется, главное в 		этой 	песне – это слово 				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"прадед":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egoe Script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			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И всё о той весне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Segoe Script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			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Увидел я во сне.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egoe Script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			Пришёл рассвет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Segoe Script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			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и миру улыбнулся,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egoe Script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			Что вьюга отмела,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Segoe Script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			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Что верба расцвела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egoe Script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			И прадед мой с войны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Segoe Script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			домой вернулся!..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Segoe Script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В песнях советских лет пели о земляках, мужьях, отцах и дедах. Теперь военные годы уходят всё дальше, с ними уходят и ветераны, всё дальше  от нас родные, погибшие на фронте. Для нас они уже не деды, а прадеды. Но связь поколений тянется от прошлого в настоящее, через песни и шествия "Бессмертного полка".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egoe Script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1297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QaaRJv53q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6" y="0"/>
            <a:ext cx="900886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1094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U9KPkGJyx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1500174"/>
            <a:ext cx="6858015" cy="535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92971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Segoe Script" pitchFamily="34" charset="0"/>
              </a:rPr>
              <a:t>Сюжет переносит нашего героя в самое пекло сражения – под взрывы снарядов, на передовую, где навсегда остались миллионы советских солдат. На время обычный  школьник  превратился  в участника боевого сражения.</a:t>
            </a:r>
          </a:p>
          <a:p>
            <a:pPr algn="just"/>
            <a:r>
              <a:rPr lang="ru-RU" sz="2000" dirty="0" smtClean="0">
                <a:latin typeface="Segoe Script" pitchFamily="34" charset="0"/>
              </a:rPr>
              <a:t> Дети, которые  о войне знают только по рассказам родителей, </a:t>
            </a:r>
          </a:p>
          <a:p>
            <a:pPr algn="just"/>
            <a:r>
              <a:rPr lang="ru-RU" sz="2000" dirty="0" smtClean="0">
                <a:latin typeface="Segoe Script" pitchFamily="34" charset="0"/>
              </a:rPr>
              <a:t>смогли  </a:t>
            </a:r>
          </a:p>
          <a:p>
            <a:pPr algn="just"/>
            <a:r>
              <a:rPr lang="ru-RU" sz="2000" dirty="0" smtClean="0">
                <a:latin typeface="Segoe Script" pitchFamily="34" charset="0"/>
              </a:rPr>
              <a:t>прожить </a:t>
            </a:r>
          </a:p>
          <a:p>
            <a:pPr algn="just"/>
            <a:r>
              <a:rPr lang="ru-RU" sz="2000" dirty="0" smtClean="0">
                <a:latin typeface="Segoe Script" pitchFamily="34" charset="0"/>
              </a:rPr>
              <a:t>Историю</a:t>
            </a:r>
          </a:p>
          <a:p>
            <a:pPr algn="just"/>
            <a:r>
              <a:rPr lang="ru-RU" sz="2000" dirty="0" smtClean="0">
                <a:latin typeface="Segoe Script" pitchFamily="34" charset="0"/>
              </a:rPr>
              <a:t> «о той весне».</a:t>
            </a:r>
          </a:p>
          <a:p>
            <a:pPr algn="just"/>
            <a:r>
              <a:rPr lang="ru-RU" sz="2000" dirty="0" smtClean="0">
                <a:latin typeface="Segoe Script" pitchFamily="34" charset="0"/>
              </a:rPr>
              <a:t> Атмосфера </a:t>
            </a:r>
          </a:p>
          <a:p>
            <a:pPr algn="just"/>
            <a:r>
              <a:rPr lang="ru-RU" sz="2000" dirty="0" smtClean="0">
                <a:latin typeface="Segoe Script" pitchFamily="34" charset="0"/>
              </a:rPr>
              <a:t>погружения </a:t>
            </a:r>
          </a:p>
          <a:p>
            <a:pPr algn="just"/>
            <a:r>
              <a:rPr lang="ru-RU" sz="2000" dirty="0" smtClean="0">
                <a:latin typeface="Segoe Script" pitchFamily="34" charset="0"/>
              </a:rPr>
              <a:t>в эпоху того</a:t>
            </a:r>
          </a:p>
          <a:p>
            <a:pPr algn="just"/>
            <a:r>
              <a:rPr lang="ru-RU" sz="2000" dirty="0" smtClean="0">
                <a:latin typeface="Segoe Script" pitchFamily="34" charset="0"/>
              </a:rPr>
              <a:t> времени была</a:t>
            </a:r>
          </a:p>
          <a:p>
            <a:pPr algn="just"/>
            <a:r>
              <a:rPr lang="ru-RU" sz="2000" dirty="0" smtClean="0">
                <a:latin typeface="Segoe Script" pitchFamily="34" charset="0"/>
              </a:rPr>
              <a:t> просто магической! </a:t>
            </a:r>
          </a:p>
          <a:p>
            <a:pPr algn="just"/>
            <a:r>
              <a:rPr lang="ru-RU" sz="2000" dirty="0" smtClean="0">
                <a:latin typeface="Segoe Script" pitchFamily="34" charset="0"/>
              </a:rPr>
              <a:t>Мальчик очень </a:t>
            </a:r>
          </a:p>
          <a:p>
            <a:pPr algn="just"/>
            <a:r>
              <a:rPr lang="ru-RU" sz="2000" dirty="0" smtClean="0">
                <a:latin typeface="Segoe Script" pitchFamily="34" charset="0"/>
              </a:rPr>
              <a:t>чутко отнесся </a:t>
            </a:r>
          </a:p>
          <a:p>
            <a:pPr algn="just"/>
            <a:r>
              <a:rPr lang="ru-RU" sz="2000" dirty="0" smtClean="0">
                <a:latin typeface="Segoe Script" pitchFamily="34" charset="0"/>
              </a:rPr>
              <a:t>к событиям,</a:t>
            </a:r>
          </a:p>
          <a:p>
            <a:pPr algn="just"/>
            <a:r>
              <a:rPr lang="ru-RU" sz="2000" dirty="0" smtClean="0">
                <a:latin typeface="Segoe Script" pitchFamily="34" charset="0"/>
              </a:rPr>
              <a:t> переживаниям </a:t>
            </a:r>
          </a:p>
          <a:p>
            <a:pPr algn="just"/>
            <a:r>
              <a:rPr lang="ru-RU" sz="2000" dirty="0" smtClean="0">
                <a:latin typeface="Segoe Script" pitchFamily="34" charset="0"/>
              </a:rPr>
              <a:t>героя.</a:t>
            </a:r>
            <a:endParaRPr lang="ru-RU" sz="2000" dirty="0">
              <a:latin typeface="Segoe Script" pitchFamily="34" charset="0"/>
            </a:endParaRPr>
          </a:p>
        </p:txBody>
      </p:sp>
    </p:spTree>
  </p:cSld>
  <p:clrMapOvr>
    <a:masterClrMapping/>
  </p:clrMapOvr>
  <p:transition advTm="22359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z99oH6xi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857884" cy="684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857884" y="214290"/>
            <a:ext cx="314325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Segoe Script" pitchFamily="34" charset="0"/>
              </a:rPr>
              <a:t>Мое внимание привлекла такая деталь. Под белыми свитерами у детей-исполнителей песни видны красные шарфики. Именно шарфики, с узлом посередине. Красные пионерские галстуки сегодня дети не надевают, а вот шарфики смотрятся очень символично. </a:t>
            </a:r>
            <a:endParaRPr lang="ru-RU" sz="2200" dirty="0">
              <a:latin typeface="Segoe Script" pitchFamily="34" charset="0"/>
            </a:endParaRPr>
          </a:p>
        </p:txBody>
      </p:sp>
    </p:spTree>
  </p:cSld>
  <p:clrMapOvr>
    <a:masterClrMapping/>
  </p:clrMapOvr>
  <p:transition advTm="22766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kVVqQt_Pd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096" y="0"/>
            <a:ext cx="3771904" cy="3592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yUHrfOKrJh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643182"/>
            <a:ext cx="3455606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Segoe Script" pitchFamily="34" charset="0"/>
              </a:rPr>
              <a:t>Второй вариант исполнения</a:t>
            </a:r>
          </a:p>
          <a:p>
            <a:r>
              <a:rPr lang="ru-RU" dirty="0" smtClean="0">
                <a:latin typeface="Segoe Script" pitchFamily="34" charset="0"/>
              </a:rPr>
              <a:t> этой песни меня тронул особенно.</a:t>
            </a:r>
          </a:p>
          <a:p>
            <a:r>
              <a:rPr lang="ru-RU" dirty="0" smtClean="0">
                <a:latin typeface="Segoe Script" pitchFamily="34" charset="0"/>
              </a:rPr>
              <a:t> Не важно, что девочки  поют для </a:t>
            </a:r>
          </a:p>
          <a:p>
            <a:r>
              <a:rPr lang="ru-RU" dirty="0" smtClean="0">
                <a:latin typeface="Segoe Script" pitchFamily="34" charset="0"/>
              </a:rPr>
              <a:t>нас слышащих  не сами. В первую</a:t>
            </a:r>
          </a:p>
          <a:p>
            <a:r>
              <a:rPr lang="ru-RU" dirty="0" smtClean="0">
                <a:latin typeface="Segoe Script" pitchFamily="34" charset="0"/>
              </a:rPr>
              <a:t> очередь они поют для тех, кто не</a:t>
            </a:r>
          </a:p>
          <a:p>
            <a:r>
              <a:rPr lang="ru-RU" dirty="0" smtClean="0">
                <a:latin typeface="Segoe Script" pitchFamily="34" charset="0"/>
              </a:rPr>
              <a:t> слышит. Оказывается, не всегда для</a:t>
            </a:r>
          </a:p>
          <a:p>
            <a:r>
              <a:rPr lang="ru-RU" dirty="0" smtClean="0">
                <a:latin typeface="Segoe Script" pitchFamily="34" charset="0"/>
              </a:rPr>
              <a:t> того  чтобы донести какую- либо</a:t>
            </a:r>
          </a:p>
          <a:p>
            <a:r>
              <a:rPr lang="ru-RU" dirty="0" smtClean="0">
                <a:latin typeface="Segoe Script" pitchFamily="34" charset="0"/>
              </a:rPr>
              <a:t> информацию необходимо говорить</a:t>
            </a:r>
          </a:p>
          <a:p>
            <a:r>
              <a:rPr lang="ru-RU" dirty="0" smtClean="0">
                <a:latin typeface="Segoe Script" pitchFamily="34" charset="0"/>
              </a:rPr>
              <a:t> словами. И данный ролик это </a:t>
            </a:r>
          </a:p>
          <a:p>
            <a:r>
              <a:rPr lang="ru-RU" dirty="0" smtClean="0">
                <a:latin typeface="Segoe Script" pitchFamily="34" charset="0"/>
              </a:rPr>
              <a:t>Доказывает. Достаточно только  </a:t>
            </a:r>
          </a:p>
          <a:p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				</a:t>
            </a:r>
            <a:r>
              <a:rPr lang="ru-RU" dirty="0" smtClean="0">
                <a:latin typeface="Segoe Script" pitchFamily="34" charset="0"/>
              </a:rPr>
              <a:t>посмотреть</a:t>
            </a:r>
          </a:p>
          <a:p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				 на </a:t>
            </a:r>
            <a:r>
              <a:rPr lang="ru-RU" dirty="0" smtClean="0">
                <a:latin typeface="Segoe Script" pitchFamily="34" charset="0"/>
              </a:rPr>
              <a:t>созданный</a:t>
            </a:r>
          </a:p>
          <a:p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				 сюжет, </a:t>
            </a:r>
            <a:r>
              <a:rPr lang="ru-RU" dirty="0" smtClean="0">
                <a:latin typeface="Segoe Script" pitchFamily="34" charset="0"/>
              </a:rPr>
              <a:t>эмоциональное 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состояние 				девочек становится</a:t>
            </a:r>
            <a:r>
              <a:rPr lang="ru-RU" dirty="0" smtClean="0">
                <a:latin typeface="Segoe Script" pitchFamily="34" charset="0"/>
              </a:rPr>
              <a:t> понятно о 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чем 				хотел сказать автор. Обычный</a:t>
            </a:r>
            <a:r>
              <a:rPr lang="ru-RU" dirty="0" smtClean="0">
                <a:latin typeface="Segoe Script" pitchFamily="34" charset="0"/>
              </a:rPr>
              <a:t> 					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весенний</a:t>
            </a:r>
            <a:r>
              <a:rPr lang="ru-RU" dirty="0" smtClean="0">
                <a:latin typeface="Segoe Script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день(скорее всего накануне 					праздника</a:t>
            </a:r>
            <a:r>
              <a:rPr lang="ru-RU" dirty="0" smtClean="0">
                <a:latin typeface="Segoe Script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победы)-светит солнце, 					поют лесные птицы</a:t>
            </a:r>
            <a:r>
              <a:rPr lang="ru-RU" dirty="0" smtClean="0">
                <a:latin typeface="Segoe Script" pitchFamily="34" charset="0"/>
              </a:rPr>
              <a:t>, 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природа 					просыпается со сна. Но только</a:t>
            </a:r>
            <a:r>
              <a:rPr lang="ru-RU" dirty="0" smtClean="0">
                <a:latin typeface="Segoe Script" pitchFamily="34" charset="0"/>
              </a:rPr>
              <a:t> 					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воспоминания не дают покоя.</a:t>
            </a:r>
            <a:r>
              <a:rPr lang="ru-RU" dirty="0" smtClean="0"/>
              <a:t> </a:t>
            </a:r>
          </a:p>
          <a:p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Я думаю Е. Плотникова назвал произведение «И все о той весне» , чтобы помочь нам понять главный смысл песни: если бы тогда, в ту войну, не было бы людей, готовых жертвовать собой ради будущих поколений, то в нашем настоящем никогда не было бы спокойной жизни да и будущего в целом.</a:t>
            </a:r>
          </a:p>
          <a:p>
            <a:endParaRPr lang="ru-RU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 advTm="1125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U0oRCzhgz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80" y="1428736"/>
            <a:ext cx="7239019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8929718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Эта песня овеяна дыханием последних дней войны… Она рисует в моем сознание картины  сражения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и радость возвращения к своим близким, жизнь солдат, рассказы о боевых подвигах. Тема Великой Отечественной войны по сей день  волнует души людей. С первого дня и до праздничного победного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салюта вера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и любовь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 близких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помогали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солдатам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Преодолевать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 трудности,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 поднимали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боевой дух,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сплачивали их.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 Они  знали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 за что они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 воюют.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 За свою мать,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 жену, детей, за Родину. Ожидание встречи с родными и любимыми приближало победу.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Segoe Script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1594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284</TotalTime>
  <Words>519</Words>
  <PresentationFormat>Экран (4:3)</PresentationFormat>
  <Paragraphs>89</Paragraphs>
  <Slides>10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Ринат</dc:creator>
  <cp:lastModifiedBy>RWT</cp:lastModifiedBy>
  <cp:revision>28</cp:revision>
  <dcterms:created xsi:type="dcterms:W3CDTF">2018-03-13T13:11:39Z</dcterms:created>
  <dcterms:modified xsi:type="dcterms:W3CDTF">2018-03-15T16:45:33Z</dcterms:modified>
</cp:coreProperties>
</file>