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60" r:id="rId3"/>
    <p:sldId id="258" r:id="rId4"/>
    <p:sldId id="259" r:id="rId5"/>
  </p:sldIdLst>
  <p:sldSz cx="12192000" cy="6858000"/>
  <p:notesSz cx="6858000" cy="9144000"/>
  <p:custShowLst>
    <p:custShow name="Произвольный показ 1" id="0">
      <p:sldLst>
        <p:sld r:id="rId2"/>
        <p:sld r:id="rId4"/>
        <p:sld r:id="rId5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>
        <p:scale>
          <a:sx n="130" d="100"/>
          <a:sy n="130" d="100"/>
        </p:scale>
        <p:origin x="-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9D742-1BCD-4012-BC46-FC43DB96E6A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84D9A-4074-48C2-9160-90018FD83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2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1498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8189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90415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758010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09396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96115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61292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06258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9489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3999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1273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412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4778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707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8779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467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8807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3C20-8D28-44AD-BA66-05FE3D84617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8F33-D0E1-4E84-AFD8-7FE1A978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39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9" y="0"/>
            <a:ext cx="7188735" cy="6044712"/>
          </a:xfrm>
          <a:prstGeom prst="rect">
            <a:avLst/>
          </a:prstGeom>
          <a:effectLst>
            <a:softEdge rad="7239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71" y="421280"/>
            <a:ext cx="4528835" cy="5609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9136" y="203688"/>
            <a:ext cx="545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Презентация по музыке 3 тур. Тема: Характеристика к песне Е. Плотниковой «И все о той весне» </a:t>
            </a:r>
            <a:endParaRPr lang="ru-RU" sz="1400" b="1" i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9f075ea87461ddd1a7fafb5448bb132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8071" y="5494105"/>
            <a:ext cx="476865" cy="4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5164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754" y="-110613"/>
            <a:ext cx="1047135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/>
          </a:p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История </a:t>
            </a:r>
            <a:r>
              <a:rPr lang="ru-RU" sz="1600" dirty="0">
                <a:solidFill>
                  <a:schemeClr val="bg2"/>
                </a:solidFill>
                <a:latin typeface="Arial Narrow" panose="020B0606020202030204" pitchFamily="34" charset="0"/>
              </a:rPr>
              <a:t>песни «О той весне</a:t>
            </a:r>
            <a:r>
              <a:rPr lang="ru-RU" sz="16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endParaRPr lang="ru-RU" sz="1400" dirty="0">
              <a:solidFill>
                <a:schemeClr val="bg2"/>
              </a:solidFill>
            </a:endParaRPr>
          </a:p>
          <a:p>
            <a:pPr algn="just"/>
            <a:r>
              <a:rPr lang="ru-RU" sz="1200" dirty="0">
                <a:solidFill>
                  <a:schemeClr val="bg2"/>
                </a:solidFill>
              </a:rPr>
              <a:t>Песня "О той весне" написана в самом начале 21 века - автор стихов и музыки - Елена Плотникова. Годы создания – 2008-2009.Эта песня - словно взгляд из настоящего глазами современных детей - на героическое прошлое их прадедов, нелёгкий путь к Победе в Великой Отечественной войне. Дети знают о той войне из фильмов, книг, из рассказов родственников. Почти у каждого в семье есть кто-то, кто не вернулся с войны. Много и тех, кто пришел в родной дом с Победой. Дед и прадед автора песни Елены Ильиничны воевали, дед Николай Николаевич Плотников дошел до Берлина, прадед Федор Павлович Пугачев, ушедший на войну 23 июня 41-го, погиб в 1942 году. В песне - надежда и вера в свою страну, благодарность за Великий подвиг солдат и офицеров. Первое исполнение песни принадлежит московскому вокальному коллективу "Мульти Кейс", руководит которым Елена Ильинична Плотникова- композитор, педагог высшей категории, лауреат музыкальных конкурсов, автор поэтических сборников. С 2009 года песня звучит на многих концертах и конкурсах по всей стране и за рубежом, выходят записи на аудиодисках.9 мая 2015 года во Владикавказе состоялся юбилейный Парад Победы, на котором прозвучала песня «О той весне» в исполнении муниципального хора мальчиков. Песня также сопровождала шествие Бессмертного полка и прозвучала очень мощно и пронзительно от имени правнуков Великой Победы.   К юбилею Победы в мае 2015 года на Пятом Российском Федеральном телеканале снят клип на песню "О той весне" режиссером Борисом Деденёвым, с участием взрослых и юных артистов, получивший множество отзывов от людей разных возрастов и профессий. </a:t>
            </a:r>
            <a:r>
              <a:rPr lang="ru-RU" sz="1200" dirty="0" smtClean="0">
                <a:solidFill>
                  <a:schemeClr val="bg2"/>
                </a:solidFill>
              </a:rPr>
              <a:t>       </a:t>
            </a:r>
            <a:endParaRPr lang="ru-RU" sz="1200" dirty="0">
              <a:solidFill>
                <a:schemeClr val="bg2"/>
              </a:solidFill>
            </a:endParaRPr>
          </a:p>
          <a:p>
            <a:pPr algn="just"/>
            <a:r>
              <a:rPr lang="ru-RU" sz="1200" dirty="0">
                <a:solidFill>
                  <a:schemeClr val="bg2"/>
                </a:solidFill>
              </a:rPr>
              <a:t>                                                                                    </a:t>
            </a:r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6" y="2890683"/>
            <a:ext cx="11156459" cy="3728123"/>
          </a:xfrm>
          <a:prstGeom prst="rect">
            <a:avLst/>
          </a:prstGeom>
          <a:effectLst>
            <a:softEdge rad="685800"/>
          </a:effectLst>
        </p:spPr>
      </p:pic>
    </p:spTree>
    <p:extLst>
      <p:ext uri="{BB962C8B-B14F-4D97-AF65-F5344CB8AC3E}">
        <p14:creationId xmlns:p14="http://schemas.microsoft.com/office/powerpoint/2010/main" val="1311505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56" y="190500"/>
            <a:ext cx="5602779" cy="6457950"/>
          </a:xfrm>
          <a:prstGeom prst="rect">
            <a:avLst/>
          </a:prstGeom>
          <a:effectLst>
            <a:softEdge rad="774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63782" y="190500"/>
            <a:ext cx="45553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Определить </a:t>
            </a:r>
            <a:r>
              <a:rPr lang="ru-RU" sz="1600" dirty="0">
                <a:solidFill>
                  <a:schemeClr val="bg2"/>
                </a:solidFill>
                <a:latin typeface="Arial Narrow" panose="020B0606020202030204" pitchFamily="34" charset="0"/>
              </a:rPr>
              <a:t>«музыкальные краски</a:t>
            </a:r>
            <a:r>
              <a:rPr lang="ru-RU" sz="16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» </a:t>
            </a:r>
          </a:p>
          <a:p>
            <a:pPr>
              <a:lnSpc>
                <a:spcPct val="200000"/>
              </a:lnSpc>
            </a:pPr>
            <a:r>
              <a:rPr lang="ru-RU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Темп умеренный </a:t>
            </a:r>
            <a:r>
              <a:rPr lang="en-US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(moderato)</a:t>
            </a:r>
            <a:r>
              <a:rPr lang="ru-RU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Характер исполнения: ярко, возбужденно, торжественно, тревожно.</a:t>
            </a:r>
          </a:p>
          <a:p>
            <a:pPr>
              <a:lnSpc>
                <a:spcPct val="200000"/>
              </a:lnSpc>
            </a:pPr>
            <a:r>
              <a:rPr lang="ru-RU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Динамический оттенок исполнения:</a:t>
            </a:r>
            <a:r>
              <a:rPr lang="en-US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 MF (mezzo forte)</a:t>
            </a:r>
            <a:r>
              <a:rPr lang="ru-RU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,умеренно громко, (</a:t>
            </a:r>
            <a:r>
              <a:rPr lang="en-US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crescendo</a:t>
            </a:r>
            <a:r>
              <a:rPr lang="ru-RU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) нарастающее.  </a:t>
            </a:r>
          </a:p>
          <a:p>
            <a:pPr>
              <a:lnSpc>
                <a:spcPct val="200000"/>
              </a:lnSpc>
            </a:pPr>
            <a:r>
              <a:rPr lang="ru-RU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Лад: минорный.</a:t>
            </a:r>
          </a:p>
          <a:p>
            <a:pPr>
              <a:lnSpc>
                <a:spcPct val="200000"/>
              </a:lnSpc>
            </a:pPr>
            <a:r>
              <a:rPr lang="ru-RU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Регистр: высокий.</a:t>
            </a:r>
          </a:p>
          <a:p>
            <a:pPr>
              <a:lnSpc>
                <a:spcPct val="200000"/>
              </a:lnSpc>
            </a:pPr>
            <a:r>
              <a:rPr lang="ru-RU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Тембральность: сопрано.</a:t>
            </a:r>
          </a:p>
          <a:p>
            <a:pPr>
              <a:lnSpc>
                <a:spcPct val="200000"/>
              </a:lnSpc>
            </a:pPr>
            <a:r>
              <a:rPr lang="ru-RU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Штрих: куплеты</a:t>
            </a:r>
            <a:r>
              <a:rPr lang="en-US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 – staccato </a:t>
            </a:r>
            <a:r>
              <a:rPr lang="ru-RU" sz="1400" dirty="0">
                <a:solidFill>
                  <a:schemeClr val="bg2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отрывисто)</a:t>
            </a:r>
            <a:r>
              <a:rPr lang="en-US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 припев – </a:t>
            </a:r>
            <a:r>
              <a:rPr lang="en-US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legato</a:t>
            </a:r>
            <a:r>
              <a:rPr lang="ru-RU" sz="1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 (плавно).</a:t>
            </a:r>
          </a:p>
          <a:p>
            <a:pPr>
              <a:lnSpc>
                <a:spcPct val="200000"/>
              </a:lnSpc>
            </a:pPr>
            <a:endParaRPr lang="ru-RU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39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8721" y="67360"/>
            <a:ext cx="4106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Сравнить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исполнителей и дать свою оценку.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44" y="436692"/>
            <a:ext cx="7104856" cy="555875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41555" y="436692"/>
            <a:ext cx="476372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 Специально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к торжественной дате снят музыкальный клип. Песню исполнили дети – юные певцы хора. Сюжет переносит наших героев в самое пекло сражения – под взрывы снарядов, на передовую, где навсегда остались миллионы советских солдат. На время обычные школьники превратились в настоящих актёров. Съёмки проходили в реальных условиях – в поле. Дети, которые о войне знают только по рассказам родителей, смогли не просто сыграть, но и прожить историю «о той весне».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 В их исполнении столько патриотизма, столько душевной боли, выражено не только в смысле текста песни, но и в искреннем сопереживании и в актерской выразительности эмоций. Это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исполнение 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ансамбля «Мульти кейс» мне кажется наиболее  проникновенным, очень душевно, потрясающе трогательно.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Ученицы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ленинградской школы-интерната № 20 для детей с нарушениями слуха и речи с композицией «О той весне». Эти красивые девочки не слышат песню, как слышим ее мы. А завораживающие движения рук - это жестовая речь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. Эта песня спета на языке жестов, она спета действительно душой, девочки  поют действительно сердцем. Эту песню надо прочувствовать  ,чтобы так спеть, а им это от природы дано вдвойне, так как у людей с ограниченными возможностями обостряются чувства, те которые здоровый человек не использует на 100 процентов.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Они поют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руками, как и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любой человек может выразить свое отношение к подвигу предков, к нашей Великой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Победе. Этот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пример - один из самых щемящих, берущих за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душу. Песни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военных лет воспевают героизм, преданность, смелость, самоотверженность и любовь к Родине, к человеку.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Песни в 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военное время поднимали дух и придавали жизненные силы не только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бойцам,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но и тем кто не покладая рук трудился для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войны. При прослушивании песни , она вызывает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чувство гордости за людей, отстоявших Родину в годы Великой Отечественной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войны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,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  чувства сопереживания. Эта песня  учит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не терять человеческие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качества,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даже в самые тяжелые моменты. Песни военных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лет сколько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их, прекрасных и незабываемых.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В них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и горечь отступлений в первые месяцы войны и радость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возвращения к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своим близким, картины жизни солдат, рассказы о боевых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подвигах,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Browallia New" panose="020B0604020202020204" pitchFamily="34" charset="-34"/>
              </a:rPr>
              <a:t>неутихающее волнение и восторг Победы.</a:t>
            </a:r>
          </a:p>
        </p:txBody>
      </p:sp>
    </p:spTree>
    <p:extLst>
      <p:ext uri="{BB962C8B-B14F-4D97-AF65-F5344CB8AC3E}">
        <p14:creationId xmlns:p14="http://schemas.microsoft.com/office/powerpoint/2010/main" val="22048876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643</TotalTime>
  <Words>759</Words>
  <Application>Microsoft Office PowerPoint</Application>
  <PresentationFormat>Широкоэкранный</PresentationFormat>
  <Paragraphs>17</Paragraphs>
  <Slides>4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  <vt:variant>
        <vt:lpstr>Произвольные показы</vt:lpstr>
      </vt:variant>
      <vt:variant>
        <vt:i4>1</vt:i4>
      </vt:variant>
    </vt:vector>
  </HeadingPairs>
  <TitlesOfParts>
    <vt:vector size="12" baseType="lpstr">
      <vt:lpstr>Arial</vt:lpstr>
      <vt:lpstr>Arial Narrow</vt:lpstr>
      <vt:lpstr>Browallia New</vt:lpstr>
      <vt:lpstr>Calibri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33</cp:revision>
  <dcterms:created xsi:type="dcterms:W3CDTF">2018-03-13T17:47:52Z</dcterms:created>
  <dcterms:modified xsi:type="dcterms:W3CDTF">2018-03-15T15:49:10Z</dcterms:modified>
</cp:coreProperties>
</file>