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
  </p:notesMasterIdLst>
  <p:handoutMasterIdLst>
    <p:handoutMasterId r:id="rId12"/>
  </p:handoutMasterIdLst>
  <p:sldIdLst>
    <p:sldId id="279" r:id="rId5"/>
    <p:sldId id="287" r:id="rId6"/>
    <p:sldId id="270" r:id="rId7"/>
    <p:sldId id="288" r:id="rId8"/>
    <p:sldId id="274" r:id="rId9"/>
    <p:sldId id="278" r:id="rId10"/>
  </p:sldIdLst>
  <p:sldSz cx="12188825" cy="6858000"/>
  <p:notesSz cx="6858000" cy="9144000"/>
  <p:defaultTextStyle>
    <a:defPPr rtl="0">
      <a:defRPr lang="ru-ru"/>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6"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80" autoAdjust="0"/>
  </p:normalViewPr>
  <p:slideViewPr>
    <p:cSldViewPr>
      <p:cViewPr varScale="1">
        <p:scale>
          <a:sx n="83" d="100"/>
          <a:sy n="83" d="100"/>
        </p:scale>
        <p:origin x="77" y="144"/>
      </p:cViewPr>
      <p:guideLst>
        <p:guide orient="horz" pos="2160"/>
        <p:guide pos="3839"/>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a:t>24.06.2016</a:t>
            </a:r>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l" rtl="0">
              <a:defRPr sz="1200"/>
            </a:lvl1pPr>
          </a:lstStyle>
          <a:p>
            <a:pPr rtl="0"/>
            <a:r>
              <a:rPr lang="en-US"/>
              <a:t>24.06.2016</a:t>
            </a:r>
            <a:endParaRPr/>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a:p>
        </p:txBody>
      </p:sp>
      <p:sp>
        <p:nvSpPr>
          <p:cNvPr id="5" name="Заполнитель замето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t>Щелкните, чтобы изменить стили текста образца слайда</a:t>
            </a:r>
          </a:p>
          <a:p>
            <a:pPr lvl="1" rtl="0"/>
            <a:r>
              <a:t>Второй уровень</a:t>
            </a:r>
          </a:p>
          <a:p>
            <a:pPr lvl="2" rtl="0"/>
            <a:r>
              <a:t>Третий уровень</a:t>
            </a:r>
          </a:p>
          <a:p>
            <a:pPr lvl="3" rtl="0"/>
            <a:r>
              <a:t>Четвертый уровень</a:t>
            </a:r>
          </a:p>
          <a:p>
            <a:pPr lvl="4" rtl="0"/>
            <a:r>
              <a:t>Пятый уровень</a:t>
            </a:r>
          </a:p>
        </p:txBody>
      </p:sp>
      <p:sp>
        <p:nvSpPr>
          <p:cNvPr id="6" name="Заполнитель нижнего колонтитула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l" rtl="0">
              <a:defRPr sz="1200"/>
            </a:lvl1pPr>
          </a:lstStyle>
          <a:p>
            <a:pPr rtl="0"/>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62" name="Прямоугольник 61"/>
          <p:cNvSpPr/>
          <p:nvPr/>
        </p:nvSpPr>
        <p:spPr bwMode="hidden">
          <a:xfrm>
            <a:off x="0" y="1905001"/>
            <a:ext cx="12188825" cy="21482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lnSpc>
                <a:spcPct val="90000"/>
              </a:lnSpc>
            </a:pPr>
            <a:endParaRPr sz="3200">
              <a:solidFill>
                <a:schemeClr val="tx2"/>
              </a:solidFill>
            </a:endParaRPr>
          </a:p>
        </p:txBody>
      </p:sp>
      <p:sp>
        <p:nvSpPr>
          <p:cNvPr id="2" name="Заголовок 1"/>
          <p:cNvSpPr>
            <a:spLocks noGrp="1"/>
          </p:cNvSpPr>
          <p:nvPr>
            <p:ph type="ctrTitle"/>
          </p:nvPr>
        </p:nvSpPr>
        <p:spPr>
          <a:xfrm>
            <a:off x="1218883" y="1905002"/>
            <a:ext cx="9751060" cy="2147926"/>
          </a:xfrm>
        </p:spPr>
        <p:txBody>
          <a:bodyPr rtlCol="0" anchor="ctr">
            <a:normAutofit/>
          </a:bodyPr>
          <a:lstStyle>
            <a:lvl1pPr algn="ctr" rtl="0">
              <a:defRPr sz="4400" cap="all" normalizeH="0" baseline="0"/>
            </a:lvl1pPr>
          </a:lstStyle>
          <a:p>
            <a:pPr rtl="0"/>
            <a:r>
              <a:rPr lang="ru-RU"/>
              <a:t>Образец заголовка</a:t>
            </a:r>
            <a:endParaRPr/>
          </a:p>
        </p:txBody>
      </p:sp>
      <p:sp>
        <p:nvSpPr>
          <p:cNvPr id="3" name="Подзаголовок 2"/>
          <p:cNvSpPr>
            <a:spLocks noGrp="1"/>
          </p:cNvSpPr>
          <p:nvPr>
            <p:ph type="subTitle" idx="1"/>
          </p:nvPr>
        </p:nvSpPr>
        <p:spPr>
          <a:xfrm>
            <a:off x="1218883" y="4140200"/>
            <a:ext cx="9751060" cy="1016000"/>
          </a:xfrm>
        </p:spPr>
        <p:txBody>
          <a:bodyPr rtlCol="0">
            <a:normAutofit/>
          </a:bodyPr>
          <a:lstStyle>
            <a:lvl1pPr marL="0" indent="0" algn="ctr" rtl="0">
              <a:spcBef>
                <a:spcPts val="0"/>
              </a:spcBef>
              <a:buNone/>
              <a:defRPr sz="2800">
                <a:solidFill>
                  <a:schemeClr val="tx1"/>
                </a:solidFill>
              </a:defRPr>
            </a:lvl1pPr>
            <a:lvl2pPr marL="609493" indent="0" algn="ctr" rtl="0">
              <a:buNone/>
              <a:defRPr>
                <a:solidFill>
                  <a:schemeClr val="tx1">
                    <a:tint val="75000"/>
                  </a:schemeClr>
                </a:solidFill>
              </a:defRPr>
            </a:lvl2pPr>
            <a:lvl3pPr marL="1218987" indent="0" algn="ctr" rtl="0">
              <a:buNone/>
              <a:defRPr>
                <a:solidFill>
                  <a:schemeClr val="tx1">
                    <a:tint val="75000"/>
                  </a:schemeClr>
                </a:solidFill>
              </a:defRPr>
            </a:lvl3pPr>
            <a:lvl4pPr marL="1828480" indent="0" algn="ctr" rtl="0">
              <a:buNone/>
              <a:defRPr>
                <a:solidFill>
                  <a:schemeClr val="tx1">
                    <a:tint val="75000"/>
                  </a:schemeClr>
                </a:solidFill>
              </a:defRPr>
            </a:lvl4pPr>
            <a:lvl5pPr marL="2437973" indent="0" algn="ctr" rtl="0">
              <a:buNone/>
              <a:defRPr>
                <a:solidFill>
                  <a:schemeClr val="tx1">
                    <a:tint val="75000"/>
                  </a:schemeClr>
                </a:solidFill>
              </a:defRPr>
            </a:lvl5pPr>
            <a:lvl6pPr marL="3047467" indent="0" algn="ctr" rtl="0">
              <a:buNone/>
              <a:defRPr>
                <a:solidFill>
                  <a:schemeClr val="tx1">
                    <a:tint val="75000"/>
                  </a:schemeClr>
                </a:solidFill>
              </a:defRPr>
            </a:lvl6pPr>
            <a:lvl7pPr marL="3656960" indent="0" algn="ctr" rtl="0">
              <a:buNone/>
              <a:defRPr>
                <a:solidFill>
                  <a:schemeClr val="tx1">
                    <a:tint val="75000"/>
                  </a:schemeClr>
                </a:solidFill>
              </a:defRPr>
            </a:lvl7pPr>
            <a:lvl8pPr marL="4266453" indent="0" algn="ctr" rtl="0">
              <a:buNone/>
              <a:defRPr>
                <a:solidFill>
                  <a:schemeClr val="tx1">
                    <a:tint val="75000"/>
                  </a:schemeClr>
                </a:solidFill>
              </a:defRPr>
            </a:lvl8pPr>
            <a:lvl9pPr marL="4875947" indent="0" algn="ctr" rtl="0">
              <a:buNone/>
              <a:defRPr>
                <a:solidFill>
                  <a:schemeClr val="tx1">
                    <a:tint val="75000"/>
                  </a:schemeClr>
                </a:solidFill>
              </a:defRPr>
            </a:lvl9pPr>
          </a:lstStyle>
          <a:p>
            <a:pPr rtl="0"/>
            <a:r>
              <a:rPr lang="ru-RU"/>
              <a:t>Образец подзаголовка</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Альтернативный 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1163" y="482600"/>
            <a:ext cx="3961368" cy="1422400"/>
          </a:xfrm>
        </p:spPr>
        <p:txBody>
          <a:bodyPr rtlCol="0" anchor="b" anchorCtr="0">
            <a:normAutofit/>
          </a:bodyPr>
          <a:lstStyle>
            <a:lvl1pPr algn="l" rtl="0">
              <a:defRPr sz="3200" b="0"/>
            </a:lvl1pPr>
          </a:lstStyle>
          <a:p>
            <a:pPr rtl="0"/>
            <a:r>
              <a:rPr lang="ru-RU"/>
              <a:t>Образец заголовка</a:t>
            </a:r>
            <a:endParaRPr/>
          </a:p>
        </p:txBody>
      </p:sp>
      <p:sp>
        <p:nvSpPr>
          <p:cNvPr id="9" name="Прямоугольник 8" descr="&#10;"/>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10;"/>
          <p:cNvSpPr>
            <a:spLocks noGrp="1"/>
          </p:cNvSpPr>
          <p:nvPr>
            <p:ph type="pic" idx="1"/>
          </p:nvPr>
        </p:nvSpPr>
        <p:spPr>
          <a:xfrm>
            <a:off x="507868" y="482600"/>
            <a:ext cx="6602281" cy="5842001"/>
          </a:xfrm>
          <a:noFill/>
          <a:ln w="9525">
            <a:noFill/>
            <a:miter lim="800000"/>
          </a:ln>
          <a:effectLst/>
        </p:spPr>
        <p:txBody>
          <a:bodyPr rtlCol="0">
            <a:normAutofit/>
          </a:bodyPr>
          <a:lstStyle>
            <a:lvl1pPr marL="0" indent="0" algn="ctr" rtl="0">
              <a:buNone/>
              <a:defRPr sz="27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ru-RU"/>
              <a:t>Вставка рисунка</a:t>
            </a:r>
            <a:endParaRPr dirty="0"/>
          </a:p>
        </p:txBody>
      </p:sp>
      <p:sp>
        <p:nvSpPr>
          <p:cNvPr id="4" name="Замещающий текст 3"/>
          <p:cNvSpPr>
            <a:spLocks noGrp="1"/>
          </p:cNvSpPr>
          <p:nvPr>
            <p:ph type="body" sz="half" idx="2"/>
          </p:nvPr>
        </p:nvSpPr>
        <p:spPr>
          <a:xfrm>
            <a:off x="7821163" y="2108200"/>
            <a:ext cx="3961368" cy="4267200"/>
          </a:xfrm>
        </p:spPr>
        <p:txBody>
          <a:bodyPr rtlCol="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a:t>Образец текста</a:t>
            </a:r>
          </a:p>
        </p:txBody>
      </p:sp>
    </p:spTree>
    <p:extLst>
      <p:ext uri="{BB962C8B-B14F-4D97-AF65-F5344CB8AC3E}">
        <p14:creationId xmlns:p14="http://schemas.microsoft.com/office/powerpoint/2010/main" val="20763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3" name="Вертикальный текст 2"/>
          <p:cNvSpPr>
            <a:spLocks noGrp="1"/>
          </p:cNvSpPr>
          <p:nvPr>
            <p:ph type="body" orient="vert" idx="1"/>
          </p:nvPr>
        </p:nvSpPr>
        <p:spPr/>
        <p:txBody>
          <a:bodyPr vert="eaVert" rtlCol="0"/>
          <a:lstStyle>
            <a:lvl5pPr algn="l" rtl="0">
              <a:defRPr/>
            </a:lvl5pPr>
            <a:lvl6pPr marL="2669581" algn="l" rtl="0">
              <a:defRPr baseline="0"/>
            </a:lvl6pPr>
            <a:lvl7pPr marL="2669581" algn="l" rtl="0">
              <a:defRPr baseline="0"/>
            </a:lvl7pPr>
            <a:lvl8pPr marL="2669581" algn="l" rtl="0">
              <a:defRPr baseline="0"/>
            </a:lvl8pPr>
            <a:lvl9pPr marL="2669581" algn="l" rtl="0">
              <a:defRPr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0040043" y="482599"/>
            <a:ext cx="1843982" cy="5791201"/>
          </a:xfrm>
        </p:spPr>
        <p:txBody>
          <a:bodyPr vert="eaVert" rtlCol="0"/>
          <a:lstStyle/>
          <a:p>
            <a:pPr rtl="0"/>
            <a:r>
              <a:rPr lang="ru-RU"/>
              <a:t>Образец заголовка</a:t>
            </a:r>
            <a:endParaRPr/>
          </a:p>
        </p:txBody>
      </p:sp>
      <p:sp>
        <p:nvSpPr>
          <p:cNvPr id="3" name="Вертикальный текст 2"/>
          <p:cNvSpPr>
            <a:spLocks noGrp="1"/>
          </p:cNvSpPr>
          <p:nvPr>
            <p:ph type="body" orient="vert" idx="1"/>
          </p:nvPr>
        </p:nvSpPr>
        <p:spPr>
          <a:xfrm>
            <a:off x="914162" y="482599"/>
            <a:ext cx="9040045" cy="5791201"/>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3" name="Объект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1"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2" name="Заголовок 1"/>
          <p:cNvSpPr>
            <a:spLocks noGrp="1"/>
          </p:cNvSpPr>
          <p:nvPr>
            <p:ph type="title"/>
          </p:nvPr>
        </p:nvSpPr>
        <p:spPr>
          <a:xfrm>
            <a:off x="1218883" y="1524000"/>
            <a:ext cx="9751060" cy="1992597"/>
          </a:xfrm>
        </p:spPr>
        <p:txBody>
          <a:bodyPr rtlCol="0" anchor="b" anchorCtr="0">
            <a:noAutofit/>
          </a:bodyPr>
          <a:lstStyle>
            <a:lvl1pPr algn="ctr" rtl="0">
              <a:defRPr sz="4400" b="0" cap="all" baseline="0"/>
            </a:lvl1pPr>
          </a:lstStyle>
          <a:p>
            <a:pPr rtl="0"/>
            <a:r>
              <a:rPr lang="ru-RU"/>
              <a:t>Образец заголовка</a:t>
            </a:r>
            <a:endParaRPr/>
          </a:p>
        </p:txBody>
      </p:sp>
      <p:sp>
        <p:nvSpPr>
          <p:cNvPr id="3" name="Замещающий текст 2"/>
          <p:cNvSpPr>
            <a:spLocks noGrp="1"/>
          </p:cNvSpPr>
          <p:nvPr>
            <p:ph type="body" idx="1"/>
          </p:nvPr>
        </p:nvSpPr>
        <p:spPr>
          <a:xfrm>
            <a:off x="1218883" y="3632200"/>
            <a:ext cx="9751060" cy="1016000"/>
          </a:xfrm>
        </p:spPr>
        <p:txBody>
          <a:bodyPr rtlCol="0" anchor="t" anchorCtr="0">
            <a:noAutofit/>
          </a:bodyPr>
          <a:lstStyle>
            <a:lvl1pPr marL="0" indent="0" algn="ctr" rtl="0">
              <a:spcBef>
                <a:spcPts val="0"/>
              </a:spcBef>
              <a:buNone/>
              <a:defRPr sz="2800">
                <a:solidFill>
                  <a:schemeClr val="tx1"/>
                </a:solidFill>
              </a:defRPr>
            </a:lvl1pPr>
            <a:lvl2pPr marL="609493" indent="0" algn="l" rtl="0">
              <a:buNone/>
              <a:defRPr sz="2400">
                <a:solidFill>
                  <a:schemeClr val="tx1">
                    <a:tint val="75000"/>
                  </a:schemeClr>
                </a:solidFill>
              </a:defRPr>
            </a:lvl2pPr>
            <a:lvl3pPr marL="1218987" indent="0" algn="l" rtl="0">
              <a:buNone/>
              <a:defRPr sz="2100">
                <a:solidFill>
                  <a:schemeClr val="tx1">
                    <a:tint val="75000"/>
                  </a:schemeClr>
                </a:solidFill>
              </a:defRPr>
            </a:lvl3pPr>
            <a:lvl4pPr marL="1828480" indent="0" algn="l" rtl="0">
              <a:buNone/>
              <a:defRPr sz="1900">
                <a:solidFill>
                  <a:schemeClr val="tx1">
                    <a:tint val="75000"/>
                  </a:schemeClr>
                </a:solidFill>
              </a:defRPr>
            </a:lvl4pPr>
            <a:lvl5pPr marL="2437973" indent="0" algn="l" rtl="0">
              <a:buNone/>
              <a:defRPr sz="1900">
                <a:solidFill>
                  <a:schemeClr val="tx1">
                    <a:tint val="75000"/>
                  </a:schemeClr>
                </a:solidFill>
              </a:defRPr>
            </a:lvl5pPr>
            <a:lvl6pPr marL="3047467" indent="0" algn="l" rtl="0">
              <a:buNone/>
              <a:defRPr sz="1900">
                <a:solidFill>
                  <a:schemeClr val="tx1">
                    <a:tint val="75000"/>
                  </a:schemeClr>
                </a:solidFill>
              </a:defRPr>
            </a:lvl6pPr>
            <a:lvl7pPr marL="3656960" indent="0" algn="l" rtl="0">
              <a:buNone/>
              <a:defRPr sz="1900">
                <a:solidFill>
                  <a:schemeClr val="tx1">
                    <a:tint val="75000"/>
                  </a:schemeClr>
                </a:solidFill>
              </a:defRPr>
            </a:lvl7pPr>
            <a:lvl8pPr marL="4266453" indent="0" algn="l" rtl="0">
              <a:buNone/>
              <a:defRPr sz="1900">
                <a:solidFill>
                  <a:schemeClr val="tx1">
                    <a:tint val="75000"/>
                  </a:schemeClr>
                </a:solidFill>
              </a:defRPr>
            </a:lvl8pPr>
            <a:lvl9pPr marL="4875947" indent="0" algn="l" rtl="0">
              <a:buNone/>
              <a:defRPr sz="1900">
                <a:solidFill>
                  <a:schemeClr val="tx1">
                    <a:tint val="75000"/>
                  </a:schemeClr>
                </a:solidFill>
              </a:defRPr>
            </a:lvl9pPr>
          </a:lstStyle>
          <a:p>
            <a:pPr lvl="0" rtl="0"/>
            <a:r>
              <a:rPr lang="ru-RU"/>
              <a:t>Образец текста</a:t>
            </a:r>
          </a:p>
        </p:txBody>
      </p:sp>
      <p:sp>
        <p:nvSpPr>
          <p:cNvPr id="5" name="Нижний колонтитул 4"/>
          <p:cNvSpPr>
            <a:spLocks noGrp="1"/>
          </p:cNvSpPr>
          <p:nvPr>
            <p:ph type="ftr" sz="quarter" idx="11"/>
          </p:nvPr>
        </p:nvSpPr>
        <p:spPr/>
        <p:txBody>
          <a:bodyPr rtlCol="0"/>
          <a:lstStyle/>
          <a:p>
            <a:pPr rtl="0"/>
            <a:endParaRPr/>
          </a:p>
        </p:txBody>
      </p:sp>
      <p:sp>
        <p:nvSpPr>
          <p:cNvPr id="4" name="Дата 3"/>
          <p:cNvSpPr>
            <a:spLocks noGrp="1"/>
          </p:cNvSpPr>
          <p:nvPr>
            <p:ph type="dt" sz="half" idx="10"/>
          </p:nvPr>
        </p:nvSpPr>
        <p:spPr/>
        <p:txBody>
          <a:bodyPr rtlCol="0"/>
          <a:lstStyle/>
          <a:p>
            <a:pPr rtl="0"/>
            <a:r>
              <a:rPr lang="en-US"/>
              <a:t>24.06.2016</a:t>
            </a:r>
            <a:endParaRPr/>
          </a:p>
        </p:txBody>
      </p:sp>
      <p:sp>
        <p:nvSpPr>
          <p:cNvPr id="6" name="Номер слайда 5"/>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типа объектов">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3" name="Объект 2"/>
          <p:cNvSpPr>
            <a:spLocks noGrp="1"/>
          </p:cNvSpPr>
          <p:nvPr>
            <p:ph sz="half" idx="1"/>
          </p:nvPr>
        </p:nvSpPr>
        <p:spPr>
          <a:xfrm>
            <a:off x="914162"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marL="2669581" algn="l" rtl="0">
              <a:defRPr sz="1400"/>
            </a:lvl7pPr>
            <a:lvl8pPr marL="2669581" algn="l" rtl="0">
              <a:defRPr sz="1400"/>
            </a:lvl8pPr>
            <a:lvl9pPr marL="2669581" algn="l" rtl="0">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4" name="Объект 3"/>
          <p:cNvSpPr>
            <a:spLocks noGrp="1"/>
          </p:cNvSpPr>
          <p:nvPr>
            <p:ph sz="half" idx="2"/>
          </p:nvPr>
        </p:nvSpPr>
        <p:spPr>
          <a:xfrm>
            <a:off x="6297559" y="1803401"/>
            <a:ext cx="4977104" cy="44704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baseline="0"/>
            </a:lvl6pPr>
            <a:lvl7pPr marL="2669581" algn="l" rtl="0">
              <a:defRPr sz="1400" baseline="0"/>
            </a:lvl7pPr>
            <a:lvl8pPr marL="2669581" algn="l" rtl="0">
              <a:defRPr sz="1400" baseline="0"/>
            </a:lvl8pPr>
            <a:lvl9pPr marL="2669581" algn="l" rtl="0">
              <a:defRPr sz="1400"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6" name="Нижний колонтитул 5"/>
          <p:cNvSpPr>
            <a:spLocks noGrp="1"/>
          </p:cNvSpPr>
          <p:nvPr>
            <p:ph type="ftr" sz="quarter" idx="11"/>
          </p:nvPr>
        </p:nvSpPr>
        <p:spPr/>
        <p:txBody>
          <a:bodyPr rtlCol="0"/>
          <a:lstStyle/>
          <a:p>
            <a:pPr rtl="0"/>
            <a:endParaRPr/>
          </a:p>
        </p:txBody>
      </p:sp>
      <p:sp>
        <p:nvSpPr>
          <p:cNvPr id="5" name="Дата 4"/>
          <p:cNvSpPr>
            <a:spLocks noGrp="1"/>
          </p:cNvSpPr>
          <p:nvPr>
            <p:ph type="dt" sz="half" idx="10"/>
          </p:nvPr>
        </p:nvSpPr>
        <p:spPr/>
        <p:txBody>
          <a:bodyPr rtlCol="0"/>
          <a:lstStyle/>
          <a:p>
            <a:pPr rtl="0"/>
            <a:r>
              <a:rPr lang="en-US"/>
              <a:t>24.06.2016</a:t>
            </a:r>
            <a:endParaRPr/>
          </a:p>
        </p:txBody>
      </p:sp>
      <p:sp>
        <p:nvSpPr>
          <p:cNvPr id="7" name="Номер слайда 6"/>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lvl1pPr algn="l" rtl="0">
              <a:defRPr/>
            </a:lvl1pPr>
          </a:lstStyle>
          <a:p>
            <a:pPr rtl="0"/>
            <a:r>
              <a:rPr lang="ru-RU"/>
              <a:t>Образец заголовка</a:t>
            </a:r>
            <a:endParaRPr/>
          </a:p>
        </p:txBody>
      </p:sp>
      <p:sp>
        <p:nvSpPr>
          <p:cNvPr id="3" name="Текст 2"/>
          <p:cNvSpPr>
            <a:spLocks noGrp="1"/>
          </p:cNvSpPr>
          <p:nvPr>
            <p:ph type="body" idx="1"/>
          </p:nvPr>
        </p:nvSpPr>
        <p:spPr>
          <a:xfrm>
            <a:off x="914162"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u-RU"/>
              <a:t>Образец текста</a:t>
            </a:r>
          </a:p>
        </p:txBody>
      </p:sp>
      <p:sp>
        <p:nvSpPr>
          <p:cNvPr id="4" name="Объект 3"/>
          <p:cNvSpPr>
            <a:spLocks noGrp="1"/>
          </p:cNvSpPr>
          <p:nvPr>
            <p:ph sz="half" idx="2"/>
          </p:nvPr>
        </p:nvSpPr>
        <p:spPr>
          <a:xfrm>
            <a:off x="914162"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a:lvl6pPr>
            <a:lvl7pPr marL="2669581" algn="l" rtl="0">
              <a:defRPr sz="1400"/>
            </a:lvl7pPr>
            <a:lvl8pPr marL="2669581" algn="l" rtl="0">
              <a:defRPr sz="1400"/>
            </a:lvl8pPr>
            <a:lvl9pPr marL="2669581" algn="l" rtl="0">
              <a:defRPr sz="14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5" name="Замещающий текст 4"/>
          <p:cNvSpPr>
            <a:spLocks noGrp="1"/>
          </p:cNvSpPr>
          <p:nvPr>
            <p:ph type="body" sz="quarter" idx="3"/>
          </p:nvPr>
        </p:nvSpPr>
        <p:spPr>
          <a:xfrm>
            <a:off x="6297559" y="1803400"/>
            <a:ext cx="4977104" cy="914400"/>
          </a:xfrm>
        </p:spPr>
        <p:txBody>
          <a:bodyPr rtlCol="0" anchor="ctr">
            <a:noAutofit/>
          </a:bodyPr>
          <a:lstStyle>
            <a:lvl1pPr marL="0" indent="0" algn="l" rtl="0">
              <a:lnSpc>
                <a:spcPct val="80000"/>
              </a:lnSpc>
              <a:spcBef>
                <a:spcPts val="0"/>
              </a:spcBef>
              <a:buNone/>
              <a:defRPr sz="2800" b="0">
                <a:solidFill>
                  <a:schemeClr val="tx1"/>
                </a:solidFill>
              </a:defRPr>
            </a:lvl1pPr>
            <a:lvl2pPr marL="609493" indent="0" algn="l" rtl="0">
              <a:buNone/>
              <a:defRPr sz="2700" b="1"/>
            </a:lvl2pPr>
            <a:lvl3pPr marL="1218987" indent="0" algn="l" rtl="0">
              <a:buNone/>
              <a:defRPr sz="2400" b="1"/>
            </a:lvl3pPr>
            <a:lvl4pPr marL="1828480" indent="0" algn="l" rtl="0">
              <a:buNone/>
              <a:defRPr sz="2100" b="1"/>
            </a:lvl4pPr>
            <a:lvl5pPr marL="2437973" indent="0" algn="l" rtl="0">
              <a:buNone/>
              <a:defRPr sz="2100" b="1"/>
            </a:lvl5pPr>
            <a:lvl6pPr marL="3047467" indent="0" algn="l" rtl="0">
              <a:buNone/>
              <a:defRPr sz="2100" b="1"/>
            </a:lvl6pPr>
            <a:lvl7pPr marL="3656960" indent="0" algn="l" rtl="0">
              <a:buNone/>
              <a:defRPr sz="2100" b="1"/>
            </a:lvl7pPr>
            <a:lvl8pPr marL="4266453" indent="0" algn="l" rtl="0">
              <a:buNone/>
              <a:defRPr sz="2100" b="1"/>
            </a:lvl8pPr>
            <a:lvl9pPr marL="4875947" indent="0" algn="l" rtl="0">
              <a:buNone/>
              <a:defRPr sz="2100" b="1"/>
            </a:lvl9pPr>
          </a:lstStyle>
          <a:p>
            <a:pPr lvl="0" rtl="0"/>
            <a:r>
              <a:rPr lang="ru-RU"/>
              <a:t>Образец текста</a:t>
            </a:r>
          </a:p>
        </p:txBody>
      </p:sp>
      <p:sp>
        <p:nvSpPr>
          <p:cNvPr id="6" name="Объект 5"/>
          <p:cNvSpPr>
            <a:spLocks noGrp="1"/>
          </p:cNvSpPr>
          <p:nvPr>
            <p:ph sz="quarter" idx="4"/>
          </p:nvPr>
        </p:nvSpPr>
        <p:spPr>
          <a:xfrm>
            <a:off x="6297559" y="2717800"/>
            <a:ext cx="4977104" cy="35560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marL="2669581" algn="l" rtl="0">
              <a:defRPr sz="1400"/>
            </a:lvl6pPr>
            <a:lvl7pPr marL="2669581" algn="l" rtl="0">
              <a:defRPr sz="1400"/>
            </a:lvl7pPr>
            <a:lvl8pPr marL="2669581" algn="l" rtl="0">
              <a:defRPr sz="1400" baseline="0"/>
            </a:lvl8pPr>
            <a:lvl9pPr marL="2669581" algn="l" rtl="0">
              <a:defRPr sz="1400" baseline="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8" name="Нижний колонтитул 7"/>
          <p:cNvSpPr>
            <a:spLocks noGrp="1"/>
          </p:cNvSpPr>
          <p:nvPr>
            <p:ph type="ftr" sz="quarter" idx="11"/>
          </p:nvPr>
        </p:nvSpPr>
        <p:spPr/>
        <p:txBody>
          <a:bodyPr rtlCol="0"/>
          <a:lstStyle/>
          <a:p>
            <a:pPr rtl="0"/>
            <a:endParaRPr/>
          </a:p>
        </p:txBody>
      </p:sp>
      <p:sp>
        <p:nvSpPr>
          <p:cNvPr id="7" name="Дата 6"/>
          <p:cNvSpPr>
            <a:spLocks noGrp="1"/>
          </p:cNvSpPr>
          <p:nvPr>
            <p:ph type="dt" sz="half" idx="10"/>
          </p:nvPr>
        </p:nvSpPr>
        <p:spPr/>
        <p:txBody>
          <a:bodyPr rtlCol="0"/>
          <a:lstStyle/>
          <a:p>
            <a:pPr rtl="0"/>
            <a:r>
              <a:rPr lang="en-US"/>
              <a:t>24.06.2016</a:t>
            </a:r>
            <a:endParaRPr/>
          </a:p>
        </p:txBody>
      </p:sp>
      <p:sp>
        <p:nvSpPr>
          <p:cNvPr id="9" name="Номер слайда 8"/>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a:t>Образец заголовка</a:t>
            </a:r>
            <a:endParaRPr/>
          </a:p>
        </p:txBody>
      </p:sp>
      <p:sp>
        <p:nvSpPr>
          <p:cNvPr id="4" name="Нижний колонтитул 3"/>
          <p:cNvSpPr>
            <a:spLocks noGrp="1"/>
          </p:cNvSpPr>
          <p:nvPr>
            <p:ph type="ftr" sz="quarter" idx="11"/>
          </p:nvPr>
        </p:nvSpPr>
        <p:spPr/>
        <p:txBody>
          <a:bodyPr rtlCol="0"/>
          <a:lstStyle/>
          <a:p>
            <a:pPr rtl="0"/>
            <a:endParaRPr/>
          </a:p>
        </p:txBody>
      </p:sp>
      <p:sp>
        <p:nvSpPr>
          <p:cNvPr id="3" name="Дата 2"/>
          <p:cNvSpPr>
            <a:spLocks noGrp="1"/>
          </p:cNvSpPr>
          <p:nvPr>
            <p:ph type="dt" sz="half" idx="10"/>
          </p:nvPr>
        </p:nvSpPr>
        <p:spPr/>
        <p:txBody>
          <a:bodyPr rtlCol="0"/>
          <a:lstStyle/>
          <a:p>
            <a:pPr rtl="0"/>
            <a:r>
              <a:rPr lang="en-US"/>
              <a:t>24.06.2016</a:t>
            </a:r>
            <a:endParaRPr/>
          </a:p>
        </p:txBody>
      </p:sp>
      <p:sp>
        <p:nvSpPr>
          <p:cNvPr id="5" name="Номер слайда 4"/>
          <p:cNvSpPr>
            <a:spLocks noGrp="1"/>
          </p:cNvSpPr>
          <p:nvPr>
            <p:ph type="sldNum" sz="quarter" idx="12"/>
          </p:nvPr>
        </p:nvSpPr>
        <p:spPr/>
        <p:txBody>
          <a:bodyPr rtlCol="0"/>
          <a:lstStyle/>
          <a:p>
            <a:pPr rtl="0"/>
            <a:fld id="{E5FD5434-F838-4DD4-A17B-1CB1A1850DF4}"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1163" y="482600"/>
            <a:ext cx="3961368" cy="1422400"/>
          </a:xfrm>
        </p:spPr>
        <p:txBody>
          <a:bodyPr rtlCol="0" anchor="b">
            <a:noAutofit/>
          </a:bodyPr>
          <a:lstStyle>
            <a:lvl1pPr algn="l" rtl="0">
              <a:defRPr sz="3200" b="0"/>
            </a:lvl1pPr>
          </a:lstStyle>
          <a:p>
            <a:pPr rtl="0"/>
            <a:r>
              <a:rPr lang="ru-RU"/>
              <a:t>Образец заголовка</a:t>
            </a:r>
            <a:endParaRPr/>
          </a:p>
        </p:txBody>
      </p:sp>
      <p:sp>
        <p:nvSpPr>
          <p:cNvPr id="20" name="Прямоугольник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3" name="Объект 2"/>
          <p:cNvSpPr>
            <a:spLocks noGrp="1"/>
          </p:cNvSpPr>
          <p:nvPr>
            <p:ph idx="1"/>
          </p:nvPr>
        </p:nvSpPr>
        <p:spPr bwMode="white">
          <a:xfrm>
            <a:off x="507868" y="482600"/>
            <a:ext cx="6602280" cy="5842001"/>
          </a:xfrm>
        </p:spPr>
        <p:txBody>
          <a:bodyPr rtlCol="0">
            <a:normAutofit/>
          </a:bodyPr>
          <a:lstStyle>
            <a:lvl1pPr algn="l" rtl="0">
              <a:defRPr sz="2800"/>
            </a:lvl1pPr>
            <a:lvl2pPr algn="l" rtl="0">
              <a:defRPr sz="2400"/>
            </a:lvl2pPr>
            <a:lvl3pPr algn="l" rtl="0">
              <a:defRPr sz="2000"/>
            </a:lvl3pPr>
            <a:lvl4pPr algn="l" rtl="0">
              <a:defRPr sz="1800"/>
            </a:lvl4pPr>
            <a:lvl5pPr algn="l" rtl="0">
              <a:defRPr sz="1600"/>
            </a:lvl5pPr>
            <a:lvl6pPr algn="l" rtl="0">
              <a:defRPr sz="1600"/>
            </a:lvl6pPr>
            <a:lvl7pPr algn="l" rtl="0">
              <a:defRPr sz="1600"/>
            </a:lvl7pPr>
            <a:lvl8pPr algn="l" rtl="0">
              <a:defRPr sz="1600"/>
            </a:lvl8pPr>
            <a:lvl9pPr algn="l" rtl="0">
              <a:defRPr sz="1600"/>
            </a:lvl9pPr>
          </a:lstStyle>
          <a:p>
            <a:pPr lvl="0" rtl="0"/>
            <a:r>
              <a:rPr lang="ru-RU"/>
              <a:t>Образец текста</a:t>
            </a:r>
          </a:p>
          <a:p>
            <a:pPr lvl="1" rtl="0"/>
            <a:r>
              <a:rPr lang="ru-RU"/>
              <a:t>Второй уровень</a:t>
            </a:r>
          </a:p>
          <a:p>
            <a:pPr lvl="2" rtl="0"/>
            <a:r>
              <a:rPr lang="ru-RU"/>
              <a:t>Третий уровень</a:t>
            </a:r>
          </a:p>
          <a:p>
            <a:pPr lvl="3" rtl="0"/>
            <a:r>
              <a:rPr lang="ru-RU"/>
              <a:t>Четвертый уровень</a:t>
            </a:r>
          </a:p>
          <a:p>
            <a:pPr lvl="4" rtl="0"/>
            <a:r>
              <a:rPr lang="ru-RU"/>
              <a:t>Пятый уровень</a:t>
            </a:r>
            <a:endParaRPr/>
          </a:p>
        </p:txBody>
      </p:sp>
      <p:sp>
        <p:nvSpPr>
          <p:cNvPr id="4" name="Замещающий текст 3"/>
          <p:cNvSpPr>
            <a:spLocks noGrp="1"/>
          </p:cNvSpPr>
          <p:nvPr>
            <p:ph type="body" sz="half" idx="2"/>
          </p:nvPr>
        </p:nvSpPr>
        <p:spPr>
          <a:xfrm>
            <a:off x="7821163" y="2108200"/>
            <a:ext cx="3961368" cy="4267200"/>
          </a:xfrm>
        </p:spPr>
        <p:txBody>
          <a:bodyPr rtlCol="0" anchor="t" anchorCtr="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a:t>Образец текста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Равнобедренный треугольник 5"/>
          <p:cNvSpPr/>
          <p:nvPr/>
        </p:nvSpPr>
        <p:spPr>
          <a:xfrm>
            <a:off x="-1607" y="-1115"/>
            <a:ext cx="12190403" cy="6863692"/>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2" name="Заголовок 1"/>
          <p:cNvSpPr>
            <a:spLocks noGrp="1"/>
          </p:cNvSpPr>
          <p:nvPr>
            <p:ph type="title"/>
          </p:nvPr>
        </p:nvSpPr>
        <p:spPr>
          <a:xfrm>
            <a:off x="6399133" y="1905000"/>
            <a:ext cx="5180251" cy="1727200"/>
          </a:xfrm>
        </p:spPr>
        <p:txBody>
          <a:bodyPr rtlCol="0" anchor="b" anchorCtr="0">
            <a:normAutofit/>
          </a:bodyPr>
          <a:lstStyle>
            <a:lvl1pPr algn="l" rtl="0">
              <a:defRPr sz="3200" b="0"/>
            </a:lvl1pPr>
          </a:lstStyle>
          <a:p>
            <a:pPr rtl="0"/>
            <a:r>
              <a:rPr lang="ru-RU"/>
              <a:t>Образец заголовка</a:t>
            </a:r>
            <a:endParaRPr/>
          </a:p>
        </p:txBody>
      </p:sp>
      <p:sp>
        <p:nvSpPr>
          <p:cNvPr id="9" name="Прямоугольник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10;"/>
          <p:cNvSpPr>
            <a:spLocks noGrp="1"/>
          </p:cNvSpPr>
          <p:nvPr>
            <p:ph type="pic" idx="1"/>
          </p:nvPr>
        </p:nvSpPr>
        <p:spPr>
          <a:xfrm>
            <a:off x="507869" y="482601"/>
            <a:ext cx="5077859" cy="5862706"/>
          </a:xfrm>
          <a:noFill/>
          <a:ln w="9525">
            <a:noFill/>
            <a:miter lim="800000"/>
          </a:ln>
          <a:effectLst/>
        </p:spPr>
        <p:txBody>
          <a:bodyPr rtlCol="0">
            <a:normAutofit/>
          </a:bodyPr>
          <a:lstStyle>
            <a:lvl1pPr marL="0" indent="0" algn="ctr" rtl="0">
              <a:buNone/>
              <a:defRPr sz="2700"/>
            </a:lvl1pPr>
            <a:lvl2pPr marL="609493" indent="0" algn="l" rtl="0">
              <a:buNone/>
              <a:defRPr sz="3700"/>
            </a:lvl2pPr>
            <a:lvl3pPr marL="1218987" indent="0" algn="l" rtl="0">
              <a:buNone/>
              <a:defRPr sz="3200"/>
            </a:lvl3pPr>
            <a:lvl4pPr marL="1828480" indent="0" algn="l" rtl="0">
              <a:buNone/>
              <a:defRPr sz="2700"/>
            </a:lvl4pPr>
            <a:lvl5pPr marL="2437973" indent="0" algn="l" rtl="0">
              <a:buNone/>
              <a:defRPr sz="2700"/>
            </a:lvl5pPr>
            <a:lvl6pPr marL="3047467" indent="0" algn="l" rtl="0">
              <a:buNone/>
              <a:defRPr sz="2700"/>
            </a:lvl6pPr>
            <a:lvl7pPr marL="3656960" indent="0" algn="l" rtl="0">
              <a:buNone/>
              <a:defRPr sz="2700"/>
            </a:lvl7pPr>
            <a:lvl8pPr marL="4266453" indent="0" algn="l" rtl="0">
              <a:buNone/>
              <a:defRPr sz="2700"/>
            </a:lvl8pPr>
            <a:lvl9pPr marL="4875947" indent="0" algn="l" rtl="0">
              <a:buNone/>
              <a:defRPr sz="2700"/>
            </a:lvl9pPr>
          </a:lstStyle>
          <a:p>
            <a:pPr rtl="0"/>
            <a:r>
              <a:rPr lang="ru-RU"/>
              <a:t>Вставка рисунка</a:t>
            </a:r>
            <a:endParaRPr/>
          </a:p>
        </p:txBody>
      </p:sp>
      <p:sp>
        <p:nvSpPr>
          <p:cNvPr id="4" name="Замещающий текст 3"/>
          <p:cNvSpPr>
            <a:spLocks noGrp="1"/>
          </p:cNvSpPr>
          <p:nvPr>
            <p:ph type="body" sz="half" idx="2"/>
          </p:nvPr>
        </p:nvSpPr>
        <p:spPr>
          <a:xfrm>
            <a:off x="6399133" y="3733800"/>
            <a:ext cx="5180251" cy="1727200"/>
          </a:xfrm>
        </p:spPr>
        <p:txBody>
          <a:bodyPr rtlCol="0">
            <a:normAutofit/>
          </a:bodyPr>
          <a:lstStyle>
            <a:lvl1pPr marL="0" indent="0" algn="l" rtl="0">
              <a:spcBef>
                <a:spcPts val="1600"/>
              </a:spcBef>
              <a:buNone/>
              <a:defRPr sz="2000">
                <a:solidFill>
                  <a:schemeClr val="tx1"/>
                </a:solidFill>
              </a:defRPr>
            </a:lvl1pPr>
            <a:lvl2pPr marL="609493" indent="0" algn="l" rtl="0">
              <a:buNone/>
              <a:defRPr sz="1600"/>
            </a:lvl2pPr>
            <a:lvl3pPr marL="1218987" indent="0" algn="l" rtl="0">
              <a:buNone/>
              <a:defRPr sz="1300"/>
            </a:lvl3pPr>
            <a:lvl4pPr marL="1828480" indent="0" algn="l" rtl="0">
              <a:buNone/>
              <a:defRPr sz="1200"/>
            </a:lvl4pPr>
            <a:lvl5pPr marL="2437973" indent="0" algn="l" rtl="0">
              <a:buNone/>
              <a:defRPr sz="1200"/>
            </a:lvl5pPr>
            <a:lvl6pPr marL="3047467" indent="0" algn="l" rtl="0">
              <a:buNone/>
              <a:defRPr sz="1200"/>
            </a:lvl6pPr>
            <a:lvl7pPr marL="3656960" indent="0" algn="l" rtl="0">
              <a:buNone/>
              <a:defRPr sz="1200"/>
            </a:lvl7pPr>
            <a:lvl8pPr marL="4266453" indent="0" algn="l" rtl="0">
              <a:buNone/>
              <a:defRPr sz="1200"/>
            </a:lvl8pPr>
            <a:lvl9pPr marL="4875947" indent="0" algn="l" rtl="0">
              <a:buNone/>
              <a:defRPr sz="1200"/>
            </a:lvl9pPr>
          </a:lstStyle>
          <a:p>
            <a:pPr lvl="0" rtl="0"/>
            <a:r>
              <a:rPr lang="ru-RU"/>
              <a:t>Образец текста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полнитель заголовка 1"/>
          <p:cNvSpPr>
            <a:spLocks noGrp="1"/>
          </p:cNvSpPr>
          <p:nvPr>
            <p:ph type="title"/>
          </p:nvPr>
        </p:nvSpPr>
        <p:spPr>
          <a:xfrm>
            <a:off x="914162" y="482600"/>
            <a:ext cx="10360501" cy="1219200"/>
          </a:xfrm>
          <a:prstGeom prst="rect">
            <a:avLst/>
          </a:prstGeom>
          <a:effectLst/>
        </p:spPr>
        <p:txBody>
          <a:bodyPr vert="horz" lIns="121899" tIns="60949" rIns="121899" bIns="60949" rtlCol="0" anchor="b" anchorCtr="0">
            <a:normAutofit/>
          </a:bodyPr>
          <a:lstStyle/>
          <a:p>
            <a:pPr rtl="0"/>
            <a:r>
              <a:rPr lang="ru"/>
              <a:t>Стиль образца заголовка</a:t>
            </a:r>
            <a:endParaRPr/>
          </a:p>
        </p:txBody>
      </p:sp>
      <p:sp>
        <p:nvSpPr>
          <p:cNvPr id="3" name="Замещающий текст 2"/>
          <p:cNvSpPr>
            <a:spLocks noGrp="1"/>
          </p:cNvSpPr>
          <p:nvPr>
            <p:ph type="body" idx="1"/>
          </p:nvPr>
        </p:nvSpPr>
        <p:spPr>
          <a:xfrm>
            <a:off x="914162" y="1803401"/>
            <a:ext cx="10360501" cy="4470400"/>
          </a:xfrm>
          <a:prstGeom prst="rect">
            <a:avLst/>
          </a:prstGeom>
        </p:spPr>
        <p:txBody>
          <a:bodyPr vert="horz" lIns="121899" tIns="60949" rIns="121899" bIns="60949" rtlCol="0">
            <a:normAutofit/>
          </a:bodyPr>
          <a:lstStyle/>
          <a:p>
            <a:pPr lvl="0" rtl="0"/>
            <a:r>
              <a:rPr lang="ru"/>
              <a:t>Образец текста</a:t>
            </a:r>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a:p>
        </p:txBody>
      </p:sp>
      <p:sp>
        <p:nvSpPr>
          <p:cNvPr id="5" name="Нижний колонтитул 4"/>
          <p:cNvSpPr>
            <a:spLocks noGrp="1"/>
          </p:cNvSpPr>
          <p:nvPr>
            <p:ph type="ftr" sz="quarter" idx="3"/>
          </p:nvPr>
        </p:nvSpPr>
        <p:spPr>
          <a:xfrm>
            <a:off x="914162" y="6375400"/>
            <a:ext cx="7414869" cy="195072"/>
          </a:xfrm>
          <a:prstGeom prst="rect">
            <a:avLst/>
          </a:prstGeom>
        </p:spPr>
        <p:txBody>
          <a:bodyPr vert="horz" lIns="121899" tIns="60949" rIns="121899" bIns="60949" rtlCol="0" anchor="ctr"/>
          <a:lstStyle>
            <a:lvl1pPr algn="l" rtl="0">
              <a:defRPr sz="1100">
                <a:solidFill>
                  <a:schemeClr val="tx1"/>
                </a:solidFill>
              </a:defRPr>
            </a:lvl1pPr>
          </a:lstStyle>
          <a:p>
            <a:pPr rtl="0"/>
            <a:endParaRPr/>
          </a:p>
        </p:txBody>
      </p:sp>
      <p:sp>
        <p:nvSpPr>
          <p:cNvPr id="4" name="Дата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l" rtl="0">
              <a:defRPr sz="1100">
                <a:solidFill>
                  <a:schemeClr val="tx1"/>
                </a:solidFill>
              </a:defRPr>
            </a:lvl1pPr>
          </a:lstStyle>
          <a:p>
            <a:pPr rtl="0"/>
            <a:r>
              <a:rPr lang="en-US"/>
              <a:t>24.06.2016</a:t>
            </a:r>
            <a:endParaRPr/>
          </a:p>
        </p:txBody>
      </p:sp>
      <p:sp>
        <p:nvSpPr>
          <p:cNvPr id="6" name="Номер слайда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l" rtl="0">
              <a:defRPr sz="1100">
                <a:solidFill>
                  <a:schemeClr val="tx1"/>
                </a:solidFill>
              </a:defRPr>
            </a:lvl1pPr>
          </a:lstStyle>
          <a:p>
            <a:pPr rtl="0"/>
            <a:fld id="{E5FD5434-F838-4DD4-A17B-1CB1A1850DF4}"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82" r:id="rId10"/>
    <p:sldLayoutId id="2147483678"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tx2"/>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tx2"/>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tx2"/>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tx2"/>
        </a:buClr>
        <a:buSzPct val="100000"/>
        <a:buFont typeface="Cambria" pitchFamily="18" charset="0"/>
        <a:buChar char="–"/>
        <a:defRPr sz="1800" kern="1200">
          <a:solidFill>
            <a:schemeClr val="tx1"/>
          </a:solidFill>
          <a:latin typeface="+mn-lt"/>
          <a:ea typeface="+mn-ea"/>
          <a:cs typeface="+mn-cs"/>
        </a:defRPr>
      </a:lvl4pPr>
      <a:lvl5pPr marL="137160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7pPr>
      <a:lvl8pPr marL="2194560" indent="-274320" algn="l" defTabSz="1218987" rtl="0" eaLnBrk="1" latinLnBrk="0" hangingPunct="1">
        <a:lnSpc>
          <a:spcPct val="90000"/>
        </a:lnSpc>
        <a:spcBef>
          <a:spcPts val="800"/>
        </a:spcBef>
        <a:buClr>
          <a:schemeClr val="tx2"/>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tx2"/>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BC9B31AA-45E1-4DED-8673-B7C64F465960}"/>
              </a:ext>
            </a:extLst>
          </p:cNvPr>
          <p:cNvPicPr>
            <a:picLocks noChangeAspect="1"/>
          </p:cNvPicPr>
          <p:nvPr/>
        </p:nvPicPr>
        <p:blipFill>
          <a:blip r:embed="rId2"/>
          <a:stretch>
            <a:fillRect/>
          </a:stretch>
        </p:blipFill>
        <p:spPr>
          <a:xfrm>
            <a:off x="189756" y="116633"/>
            <a:ext cx="8364730" cy="5112568"/>
          </a:xfrm>
          <a:prstGeom prst="rect">
            <a:avLst/>
          </a:prstGeom>
        </p:spPr>
      </p:pic>
      <p:pic>
        <p:nvPicPr>
          <p:cNvPr id="22" name="Рисунок 21">
            <a:extLst>
              <a:ext uri="{FF2B5EF4-FFF2-40B4-BE49-F238E27FC236}">
                <a16:creationId xmlns:a16="http://schemas.microsoft.com/office/drawing/2014/main" id="{AEA0B03A-1534-401E-8295-D39BA0B24080}"/>
              </a:ext>
            </a:extLst>
          </p:cNvPr>
          <p:cNvPicPr>
            <a:picLocks noChangeAspect="1"/>
          </p:cNvPicPr>
          <p:nvPr/>
        </p:nvPicPr>
        <p:blipFill>
          <a:blip r:embed="rId3"/>
          <a:stretch>
            <a:fillRect/>
          </a:stretch>
        </p:blipFill>
        <p:spPr>
          <a:xfrm>
            <a:off x="8974732" y="620688"/>
            <a:ext cx="2664297" cy="1608026"/>
          </a:xfrm>
          <a:prstGeom prst="rect">
            <a:avLst/>
          </a:prstGeom>
        </p:spPr>
      </p:pic>
      <p:pic>
        <p:nvPicPr>
          <p:cNvPr id="3" name="Рисунок 2">
            <a:extLst>
              <a:ext uri="{FF2B5EF4-FFF2-40B4-BE49-F238E27FC236}">
                <a16:creationId xmlns:a16="http://schemas.microsoft.com/office/drawing/2014/main" id="{B5526A5F-48B4-4E1C-9467-6AF85FF9437C}"/>
              </a:ext>
            </a:extLst>
          </p:cNvPr>
          <p:cNvPicPr>
            <a:picLocks noChangeAspect="1"/>
          </p:cNvPicPr>
          <p:nvPr/>
        </p:nvPicPr>
        <p:blipFill>
          <a:blip r:embed="rId4"/>
          <a:stretch>
            <a:fillRect/>
          </a:stretch>
        </p:blipFill>
        <p:spPr>
          <a:xfrm>
            <a:off x="8993066" y="2672917"/>
            <a:ext cx="2815086" cy="2111315"/>
          </a:xfrm>
          <a:prstGeom prst="rect">
            <a:avLst/>
          </a:prstGeom>
        </p:spPr>
      </p:pic>
      <p:sp>
        <p:nvSpPr>
          <p:cNvPr id="4" name="TextBox 3">
            <a:extLst>
              <a:ext uri="{FF2B5EF4-FFF2-40B4-BE49-F238E27FC236}">
                <a16:creationId xmlns:a16="http://schemas.microsoft.com/office/drawing/2014/main" id="{699654E7-D8F0-41B0-8812-E9E7C42F39D6}"/>
              </a:ext>
            </a:extLst>
          </p:cNvPr>
          <p:cNvSpPr txBox="1"/>
          <p:nvPr/>
        </p:nvSpPr>
        <p:spPr>
          <a:xfrm>
            <a:off x="9452958" y="5706115"/>
            <a:ext cx="2612604" cy="978729"/>
          </a:xfrm>
          <a:prstGeom prst="rect">
            <a:avLst/>
          </a:prstGeom>
          <a:noFill/>
        </p:spPr>
        <p:txBody>
          <a:bodyPr wrap="square" rtlCol="0">
            <a:spAutoFit/>
          </a:bodyPr>
          <a:lstStyle/>
          <a:p>
            <a:pPr>
              <a:lnSpc>
                <a:spcPct val="90000"/>
              </a:lnSpc>
            </a:pPr>
            <a:r>
              <a:rPr lang="ru-RU" sz="1600" dirty="0">
                <a:solidFill>
                  <a:srgbClr val="00B0F0"/>
                </a:solidFill>
              </a:rPr>
              <a:t>Выполнил: </a:t>
            </a:r>
          </a:p>
          <a:p>
            <a:pPr>
              <a:lnSpc>
                <a:spcPct val="90000"/>
              </a:lnSpc>
            </a:pPr>
            <a:r>
              <a:rPr lang="ru-RU" sz="1600" dirty="0">
                <a:solidFill>
                  <a:srgbClr val="00B0F0"/>
                </a:solidFill>
              </a:rPr>
              <a:t>Пастухов Кирилл</a:t>
            </a:r>
          </a:p>
          <a:p>
            <a:pPr>
              <a:lnSpc>
                <a:spcPct val="90000"/>
              </a:lnSpc>
            </a:pPr>
            <a:r>
              <a:rPr lang="ru-RU" sz="1600" dirty="0">
                <a:solidFill>
                  <a:srgbClr val="00B0F0"/>
                </a:solidFill>
              </a:rPr>
              <a:t>МБОУ СОШ №7 г. Туймазы</a:t>
            </a:r>
          </a:p>
          <a:p>
            <a:pPr>
              <a:lnSpc>
                <a:spcPct val="90000"/>
              </a:lnSpc>
            </a:pPr>
            <a:r>
              <a:rPr lang="ru-RU" sz="1600" dirty="0">
                <a:solidFill>
                  <a:srgbClr val="00B0F0"/>
                </a:solidFill>
              </a:rPr>
              <a:t>Учащийся 3б класса</a:t>
            </a:r>
          </a:p>
        </p:txBody>
      </p:sp>
    </p:spTree>
    <p:extLst>
      <p:ext uri="{BB962C8B-B14F-4D97-AF65-F5344CB8AC3E}">
        <p14:creationId xmlns:p14="http://schemas.microsoft.com/office/powerpoint/2010/main" val="108287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85B890-3D4F-4561-B626-CB9E3A854F51}"/>
              </a:ext>
            </a:extLst>
          </p:cNvPr>
          <p:cNvSpPr txBox="1"/>
          <p:nvPr/>
        </p:nvSpPr>
        <p:spPr>
          <a:xfrm>
            <a:off x="6742484" y="692696"/>
            <a:ext cx="5112568" cy="5343450"/>
          </a:xfrm>
          <a:prstGeom prst="rect">
            <a:avLst/>
          </a:prstGeom>
          <a:noFill/>
        </p:spPr>
        <p:txBody>
          <a:bodyPr wrap="square" rtlCol="0">
            <a:spAutoFit/>
          </a:bodyPr>
          <a:lstStyle/>
          <a:p>
            <a:pPr>
              <a:lnSpc>
                <a:spcPct val="107000"/>
              </a:lnSpc>
              <a:spcAft>
                <a:spcPts val="800"/>
              </a:spcAft>
            </a:pPr>
            <a:r>
              <a:rPr lang="ru-RU" sz="1400" spc="10" dirty="0">
                <a:latin typeface="Helvetica" panose="020B0604020202020204" pitchFamily="34" charset="0"/>
                <a:ea typeface="Calibri" panose="020F0502020204030204" pitchFamily="34" charset="0"/>
                <a:cs typeface="Times New Roman" panose="02020603050405020304" pitchFamily="18" charset="0"/>
              </a:rPr>
              <a:t>Песня "О той весне" написана в самом начале 21 века - автор стихов и музыки - Елена Плотникова. Год создания –2009. Эта песня - благодарность за Великий подвиг солдат и офицеров. </a:t>
            </a:r>
          </a:p>
          <a:p>
            <a:pPr>
              <a:lnSpc>
                <a:spcPct val="107000"/>
              </a:lnSpc>
              <a:spcAft>
                <a:spcPts val="800"/>
              </a:spcAft>
            </a:pPr>
            <a:r>
              <a:rPr lang="ru-RU" sz="1400" spc="10" dirty="0">
                <a:latin typeface="Helvetica" panose="020B0604020202020204" pitchFamily="34" charset="0"/>
                <a:ea typeface="Calibri" panose="020F0502020204030204" pitchFamily="34" charset="0"/>
                <a:cs typeface="Times New Roman" panose="02020603050405020304" pitchFamily="18" charset="0"/>
              </a:rPr>
              <a:t>Первое исполнение песни принадлежит московскому вокальному коллективу "</a:t>
            </a:r>
            <a:r>
              <a:rPr lang="ru-RU" sz="1400" spc="10" dirty="0" err="1">
                <a:latin typeface="Helvetica" panose="020B0604020202020204" pitchFamily="34" charset="0"/>
                <a:ea typeface="Calibri" panose="020F0502020204030204" pitchFamily="34" charset="0"/>
                <a:cs typeface="Times New Roman" panose="02020603050405020304" pitchFamily="18" charset="0"/>
              </a:rPr>
              <a:t>МультиКейс</a:t>
            </a:r>
            <a:r>
              <a:rPr lang="ru-RU" sz="1400" spc="10" dirty="0">
                <a:latin typeface="Helvetica" panose="020B0604020202020204" pitchFamily="34" charset="0"/>
                <a:ea typeface="Calibri" panose="020F0502020204030204" pitchFamily="34" charset="0"/>
                <a:cs typeface="Times New Roman" panose="02020603050405020304" pitchFamily="18" charset="0"/>
              </a:rPr>
              <a:t>", руководит которым Елена Ильинична Плотникова (композитор, педагог Высшей категории, Лауреат музыкальных конкурсов, автор поэтических сборников).</a:t>
            </a:r>
          </a:p>
          <a:p>
            <a:pPr>
              <a:lnSpc>
                <a:spcPct val="107000"/>
              </a:lnSpc>
              <a:spcAft>
                <a:spcPts val="800"/>
              </a:spcAft>
            </a:pPr>
            <a:r>
              <a:rPr lang="ru-RU" sz="1400" spc="10" dirty="0">
                <a:latin typeface="Helvetica" panose="020B0604020202020204" pitchFamily="34" charset="0"/>
                <a:ea typeface="Calibri" panose="020F0502020204030204" pitchFamily="34" charset="0"/>
                <a:cs typeface="Times New Roman" panose="02020603050405020304" pitchFamily="18" charset="0"/>
              </a:rPr>
              <a:t> С 2009 года песня звучит на многих концертах и конкурсах по всей стране и за рубежом. </a:t>
            </a:r>
          </a:p>
          <a:p>
            <a:pPr>
              <a:lnSpc>
                <a:spcPct val="107000"/>
              </a:lnSpc>
              <a:spcAft>
                <a:spcPts val="800"/>
              </a:spcAft>
            </a:pPr>
            <a:r>
              <a:rPr lang="ru-RU" sz="1400" spc="10" dirty="0">
                <a:latin typeface="Helvetica" panose="020B0604020202020204" pitchFamily="34" charset="0"/>
                <a:ea typeface="Calibri" panose="020F0502020204030204" pitchFamily="34" charset="0"/>
                <a:cs typeface="Times New Roman" panose="02020603050405020304" pitchFamily="18" charset="0"/>
              </a:rPr>
              <a:t>9 мая 2015 года во Владикавказе состоялся Юбилейный Парад Победы, на котором прозвучала песня «О той весне» в исполнении Муниципального хора мальчиков. Песня также сопровождала шествие Бессмертного полка и прозвучала очень мощно и пронзительно от имени Правнуков Великой Победы.</a:t>
            </a:r>
          </a:p>
          <a:p>
            <a:pPr>
              <a:lnSpc>
                <a:spcPct val="107000"/>
              </a:lnSpc>
              <a:spcAft>
                <a:spcPts val="800"/>
              </a:spcAft>
            </a:pPr>
            <a:r>
              <a:rPr lang="ru-RU" sz="1400" spc="10" dirty="0">
                <a:latin typeface="Helvetica" panose="020B0604020202020204" pitchFamily="34" charset="0"/>
                <a:ea typeface="Calibri" panose="020F0502020204030204" pitchFamily="34" charset="0"/>
                <a:cs typeface="Times New Roman" panose="02020603050405020304" pitchFamily="18" charset="0"/>
              </a:rPr>
              <a:t> К Юбилею Победы в мае 2015 года на Пятом Российском Федеральном телеканале снят клип на песню "О той весне" режиссера Бориса </a:t>
            </a:r>
            <a:r>
              <a:rPr lang="ru-RU" sz="1400" spc="10" dirty="0" err="1">
                <a:latin typeface="Helvetica" panose="020B0604020202020204" pitchFamily="34" charset="0"/>
                <a:ea typeface="Calibri" panose="020F0502020204030204" pitchFamily="34" charset="0"/>
                <a:cs typeface="Times New Roman" panose="02020603050405020304" pitchFamily="18" charset="0"/>
              </a:rPr>
              <a:t>Деденёва</a:t>
            </a:r>
            <a:r>
              <a:rPr lang="ru-RU" sz="1400" spc="10" dirty="0">
                <a:latin typeface="Helvetica" panose="020B0604020202020204" pitchFamily="34" charset="0"/>
                <a:ea typeface="Calibri" panose="020F0502020204030204" pitchFamily="34" charset="0"/>
                <a:cs typeface="Times New Roman" panose="02020603050405020304" pitchFamily="18" charset="0"/>
              </a:rPr>
              <a:t> с участием взрослых и юных артистов, получивший множество отзывов.</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2C6617EE-FCCA-45CC-B523-E2DD890B419D}"/>
              </a:ext>
            </a:extLst>
          </p:cNvPr>
          <p:cNvPicPr>
            <a:picLocks noChangeAspect="1"/>
          </p:cNvPicPr>
          <p:nvPr/>
        </p:nvPicPr>
        <p:blipFill>
          <a:blip r:embed="rId2"/>
          <a:stretch>
            <a:fillRect/>
          </a:stretch>
        </p:blipFill>
        <p:spPr>
          <a:xfrm>
            <a:off x="405780" y="1988840"/>
            <a:ext cx="5976664" cy="4248472"/>
          </a:xfrm>
          <a:prstGeom prst="rect">
            <a:avLst/>
          </a:prstGeom>
        </p:spPr>
      </p:pic>
      <p:sp>
        <p:nvSpPr>
          <p:cNvPr id="5" name="TextBox 4">
            <a:extLst>
              <a:ext uri="{FF2B5EF4-FFF2-40B4-BE49-F238E27FC236}">
                <a16:creationId xmlns:a16="http://schemas.microsoft.com/office/drawing/2014/main" id="{7D9E048A-E8BF-4AEF-BE1A-8599825051BF}"/>
              </a:ext>
            </a:extLst>
          </p:cNvPr>
          <p:cNvSpPr txBox="1"/>
          <p:nvPr/>
        </p:nvSpPr>
        <p:spPr>
          <a:xfrm>
            <a:off x="837828" y="1052736"/>
            <a:ext cx="4752528" cy="840230"/>
          </a:xfrm>
          <a:prstGeom prst="rect">
            <a:avLst/>
          </a:prstGeom>
          <a:noFill/>
        </p:spPr>
        <p:txBody>
          <a:bodyPr wrap="square" rtlCol="0">
            <a:spAutoFit/>
          </a:bodyPr>
          <a:lstStyle/>
          <a:p>
            <a:pPr>
              <a:lnSpc>
                <a:spcPct val="90000"/>
              </a:lnSpc>
            </a:pPr>
            <a:r>
              <a:rPr lang="ru-RU" sz="5400" dirty="0">
                <a:solidFill>
                  <a:srgbClr val="0070C0"/>
                </a:solidFill>
              </a:rPr>
              <a:t>«О той весне»</a:t>
            </a:r>
          </a:p>
        </p:txBody>
      </p:sp>
      <p:sp>
        <p:nvSpPr>
          <p:cNvPr id="2" name="TextBox 1">
            <a:extLst>
              <a:ext uri="{FF2B5EF4-FFF2-40B4-BE49-F238E27FC236}">
                <a16:creationId xmlns:a16="http://schemas.microsoft.com/office/drawing/2014/main" id="{93E2AC1B-4426-4380-A25B-E2A146B1827B}"/>
              </a:ext>
            </a:extLst>
          </p:cNvPr>
          <p:cNvSpPr txBox="1"/>
          <p:nvPr/>
        </p:nvSpPr>
        <p:spPr>
          <a:xfrm>
            <a:off x="1413892" y="532130"/>
            <a:ext cx="3700372" cy="424732"/>
          </a:xfrm>
          <a:prstGeom prst="rect">
            <a:avLst/>
          </a:prstGeom>
          <a:noFill/>
        </p:spPr>
        <p:txBody>
          <a:bodyPr wrap="none" rtlCol="0">
            <a:spAutoFit/>
          </a:bodyPr>
          <a:lstStyle/>
          <a:p>
            <a:pPr>
              <a:lnSpc>
                <a:spcPct val="90000"/>
              </a:lnSpc>
            </a:pPr>
            <a:r>
              <a:rPr lang="ru-RU" dirty="0"/>
              <a:t>История создания песни:</a:t>
            </a:r>
          </a:p>
        </p:txBody>
      </p:sp>
    </p:spTree>
    <p:extLst>
      <p:ext uri="{BB962C8B-B14F-4D97-AF65-F5344CB8AC3E}">
        <p14:creationId xmlns:p14="http://schemas.microsoft.com/office/powerpoint/2010/main" val="17952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a:extLst>
              <a:ext uri="{FF2B5EF4-FFF2-40B4-BE49-F238E27FC236}">
                <a16:creationId xmlns:a16="http://schemas.microsoft.com/office/drawing/2014/main" id="{FAA54F1E-016B-4BEC-8796-9B018643D365}"/>
              </a:ext>
            </a:extLst>
          </p:cNvPr>
          <p:cNvGraphicFramePr>
            <a:graphicFrameLocks noGrp="1"/>
          </p:cNvGraphicFramePr>
          <p:nvPr>
            <p:extLst>
              <p:ext uri="{D42A27DB-BD31-4B8C-83A1-F6EECF244321}">
                <p14:modId xmlns:p14="http://schemas.microsoft.com/office/powerpoint/2010/main" val="3445616108"/>
              </p:ext>
            </p:extLst>
          </p:nvPr>
        </p:nvGraphicFramePr>
        <p:xfrm>
          <a:off x="1269876" y="692696"/>
          <a:ext cx="9649072" cy="5953604"/>
        </p:xfrm>
        <a:graphic>
          <a:graphicData uri="http://schemas.openxmlformats.org/drawingml/2006/table">
            <a:tbl>
              <a:tblPr firstRow="1" bandRow="1">
                <a:tableStyleId>{D03447BB-5D67-496B-8E87-E561075AD55C}</a:tableStyleId>
              </a:tblPr>
              <a:tblGrid>
                <a:gridCol w="4824536">
                  <a:extLst>
                    <a:ext uri="{9D8B030D-6E8A-4147-A177-3AD203B41FA5}">
                      <a16:colId xmlns:a16="http://schemas.microsoft.com/office/drawing/2014/main" val="28624461"/>
                    </a:ext>
                  </a:extLst>
                </a:gridCol>
                <a:gridCol w="4824536">
                  <a:extLst>
                    <a:ext uri="{9D8B030D-6E8A-4147-A177-3AD203B41FA5}">
                      <a16:colId xmlns:a16="http://schemas.microsoft.com/office/drawing/2014/main" val="798900402"/>
                    </a:ext>
                  </a:extLst>
                </a:gridCol>
              </a:tblGrid>
              <a:tr h="647456">
                <a:tc>
                  <a:txBody>
                    <a:bodyPr/>
                    <a:lstStyle/>
                    <a:p>
                      <a:r>
                        <a:rPr lang="ru-RU" dirty="0"/>
                        <a:t>                 Музыкальная</a:t>
                      </a:r>
                    </a:p>
                  </a:txBody>
                  <a:tcPr/>
                </a:tc>
                <a:tc>
                  <a:txBody>
                    <a:bodyPr/>
                    <a:lstStyle/>
                    <a:p>
                      <a:r>
                        <a:rPr lang="ru-RU" dirty="0"/>
                        <a:t>   выразительность</a:t>
                      </a:r>
                    </a:p>
                  </a:txBody>
                  <a:tcPr/>
                </a:tc>
                <a:extLst>
                  <a:ext uri="{0D108BD9-81ED-4DB2-BD59-A6C34878D82A}">
                    <a16:rowId xmlns:a16="http://schemas.microsoft.com/office/drawing/2014/main" val="790955965"/>
                  </a:ext>
                </a:extLst>
              </a:tr>
              <a:tr h="287758">
                <a:tc>
                  <a:txBody>
                    <a:bodyPr/>
                    <a:lstStyle/>
                    <a:p>
                      <a:r>
                        <a:rPr lang="ru-RU" sz="1800" dirty="0"/>
                        <a:t>Жанр</a:t>
                      </a:r>
                    </a:p>
                  </a:txBody>
                  <a:tcPr/>
                </a:tc>
                <a:tc>
                  <a:txBody>
                    <a:bodyPr/>
                    <a:lstStyle/>
                    <a:p>
                      <a:r>
                        <a:rPr lang="ru-RU" sz="1800" dirty="0"/>
                        <a:t>Хоровая песня</a:t>
                      </a:r>
                    </a:p>
                  </a:txBody>
                  <a:tcPr/>
                </a:tc>
                <a:extLst>
                  <a:ext uri="{0D108BD9-81ED-4DB2-BD59-A6C34878D82A}">
                    <a16:rowId xmlns:a16="http://schemas.microsoft.com/office/drawing/2014/main" val="3021941936"/>
                  </a:ext>
                </a:extLst>
              </a:tr>
              <a:tr h="503577">
                <a:tc>
                  <a:txBody>
                    <a:bodyPr/>
                    <a:lstStyle/>
                    <a:p>
                      <a:r>
                        <a:rPr lang="ru-RU" sz="1800" dirty="0"/>
                        <a:t>Мелодия</a:t>
                      </a:r>
                    </a:p>
                  </a:txBody>
                  <a:tcPr/>
                </a:tc>
                <a:tc>
                  <a:txBody>
                    <a:bodyPr/>
                    <a:lstStyle/>
                    <a:p>
                      <a:r>
                        <a:rPr lang="ru-RU" sz="1800" dirty="0"/>
                        <a:t>Плавная, певучая, протяжная</a:t>
                      </a:r>
                    </a:p>
                  </a:txBody>
                  <a:tcPr/>
                </a:tc>
                <a:extLst>
                  <a:ext uri="{0D108BD9-81ED-4DB2-BD59-A6C34878D82A}">
                    <a16:rowId xmlns:a16="http://schemas.microsoft.com/office/drawing/2014/main" val="127301962"/>
                  </a:ext>
                </a:extLst>
              </a:tr>
              <a:tr h="287758">
                <a:tc>
                  <a:txBody>
                    <a:bodyPr/>
                    <a:lstStyle/>
                    <a:p>
                      <a:r>
                        <a:rPr lang="ru-RU" sz="1800" dirty="0"/>
                        <a:t>Форма</a:t>
                      </a:r>
                    </a:p>
                  </a:txBody>
                  <a:tcPr/>
                </a:tc>
                <a:tc>
                  <a:txBody>
                    <a:bodyPr/>
                    <a:lstStyle/>
                    <a:p>
                      <a:r>
                        <a:rPr lang="ru-RU" sz="1800" dirty="0"/>
                        <a:t>Двухчастная, куплетная</a:t>
                      </a:r>
                    </a:p>
                  </a:txBody>
                  <a:tcPr/>
                </a:tc>
                <a:extLst>
                  <a:ext uri="{0D108BD9-81ED-4DB2-BD59-A6C34878D82A}">
                    <a16:rowId xmlns:a16="http://schemas.microsoft.com/office/drawing/2014/main" val="4023120235"/>
                  </a:ext>
                </a:extLst>
              </a:tr>
              <a:tr h="287758">
                <a:tc>
                  <a:txBody>
                    <a:bodyPr/>
                    <a:lstStyle/>
                    <a:p>
                      <a:r>
                        <a:rPr lang="ru-RU" sz="1800" dirty="0"/>
                        <a:t>Лад</a:t>
                      </a:r>
                    </a:p>
                  </a:txBody>
                  <a:tcPr/>
                </a:tc>
                <a:tc>
                  <a:txBody>
                    <a:bodyPr/>
                    <a:lstStyle/>
                    <a:p>
                      <a:r>
                        <a:rPr lang="ru-RU" sz="1800" dirty="0"/>
                        <a:t>Минор</a:t>
                      </a:r>
                    </a:p>
                  </a:txBody>
                  <a:tcPr/>
                </a:tc>
                <a:extLst>
                  <a:ext uri="{0D108BD9-81ED-4DB2-BD59-A6C34878D82A}">
                    <a16:rowId xmlns:a16="http://schemas.microsoft.com/office/drawing/2014/main" val="735414334"/>
                  </a:ext>
                </a:extLst>
              </a:tr>
              <a:tr h="503577">
                <a:tc>
                  <a:txBody>
                    <a:bodyPr/>
                    <a:lstStyle/>
                    <a:p>
                      <a:r>
                        <a:rPr lang="ru-RU" sz="1800" dirty="0"/>
                        <a:t>Тембр</a:t>
                      </a:r>
                    </a:p>
                  </a:txBody>
                  <a:tcPr/>
                </a:tc>
                <a:tc>
                  <a:txBody>
                    <a:bodyPr/>
                    <a:lstStyle/>
                    <a:p>
                      <a:r>
                        <a:rPr lang="ru-RU" sz="1800" dirty="0"/>
                        <a:t>Глубокий, мужественный, тяжелый</a:t>
                      </a:r>
                    </a:p>
                  </a:txBody>
                  <a:tcPr/>
                </a:tc>
                <a:extLst>
                  <a:ext uri="{0D108BD9-81ED-4DB2-BD59-A6C34878D82A}">
                    <a16:rowId xmlns:a16="http://schemas.microsoft.com/office/drawing/2014/main" val="2863490873"/>
                  </a:ext>
                </a:extLst>
              </a:tr>
              <a:tr h="503577">
                <a:tc>
                  <a:txBody>
                    <a:bodyPr/>
                    <a:lstStyle/>
                    <a:p>
                      <a:r>
                        <a:rPr lang="ru-RU" sz="1800" dirty="0"/>
                        <a:t>Темп</a:t>
                      </a:r>
                    </a:p>
                  </a:txBody>
                  <a:tcPr/>
                </a:tc>
                <a:tc>
                  <a:txBody>
                    <a:bodyPr/>
                    <a:lstStyle/>
                    <a:p>
                      <a:r>
                        <a:rPr lang="ru-RU" sz="1800" dirty="0"/>
                        <a:t>Средний(</a:t>
                      </a:r>
                      <a:r>
                        <a:rPr lang="en-US" sz="1800" dirty="0"/>
                        <a:t>moderato</a:t>
                      </a:r>
                      <a:r>
                        <a:rPr lang="ru-RU" sz="1800" dirty="0"/>
                        <a:t>), умеренный(</a:t>
                      </a:r>
                      <a:r>
                        <a:rPr lang="en-US" sz="1800" dirty="0"/>
                        <a:t>andante</a:t>
                      </a:r>
                      <a:r>
                        <a:rPr lang="ru-RU" sz="1800" dirty="0"/>
                        <a:t>)</a:t>
                      </a:r>
                    </a:p>
                  </a:txBody>
                  <a:tcPr/>
                </a:tc>
                <a:extLst>
                  <a:ext uri="{0D108BD9-81ED-4DB2-BD59-A6C34878D82A}">
                    <a16:rowId xmlns:a16="http://schemas.microsoft.com/office/drawing/2014/main" val="2128099671"/>
                  </a:ext>
                </a:extLst>
              </a:tr>
              <a:tr h="287758">
                <a:tc>
                  <a:txBody>
                    <a:bodyPr/>
                    <a:lstStyle/>
                    <a:p>
                      <a:r>
                        <a:rPr lang="ru-RU" sz="1800" dirty="0"/>
                        <a:t>Динамика</a:t>
                      </a:r>
                    </a:p>
                  </a:txBody>
                  <a:tcPr/>
                </a:tc>
                <a:tc>
                  <a:txBody>
                    <a:bodyPr/>
                    <a:lstStyle/>
                    <a:p>
                      <a:r>
                        <a:rPr lang="ru-RU" sz="1800" dirty="0"/>
                        <a:t>Меццо-форте (</a:t>
                      </a:r>
                      <a:r>
                        <a:rPr lang="en-US" sz="1800" dirty="0"/>
                        <a:t>mf</a:t>
                      </a:r>
                      <a:r>
                        <a:rPr lang="ru-RU" sz="1800" dirty="0"/>
                        <a:t>)</a:t>
                      </a:r>
                    </a:p>
                  </a:txBody>
                  <a:tcPr/>
                </a:tc>
                <a:extLst>
                  <a:ext uri="{0D108BD9-81ED-4DB2-BD59-A6C34878D82A}">
                    <a16:rowId xmlns:a16="http://schemas.microsoft.com/office/drawing/2014/main" val="1841708596"/>
                  </a:ext>
                </a:extLst>
              </a:tr>
              <a:tr h="287758">
                <a:tc>
                  <a:txBody>
                    <a:bodyPr/>
                    <a:lstStyle/>
                    <a:p>
                      <a:r>
                        <a:rPr lang="ru-RU" sz="1800" dirty="0"/>
                        <a:t>Ритм</a:t>
                      </a:r>
                    </a:p>
                  </a:txBody>
                  <a:tcPr/>
                </a:tc>
                <a:tc>
                  <a:txBody>
                    <a:bodyPr/>
                    <a:lstStyle/>
                    <a:p>
                      <a:r>
                        <a:rPr lang="ru-RU" sz="1800" dirty="0"/>
                        <a:t>Ровный</a:t>
                      </a:r>
                    </a:p>
                  </a:txBody>
                  <a:tcPr/>
                </a:tc>
                <a:extLst>
                  <a:ext uri="{0D108BD9-81ED-4DB2-BD59-A6C34878D82A}">
                    <a16:rowId xmlns:a16="http://schemas.microsoft.com/office/drawing/2014/main" val="1690751294"/>
                  </a:ext>
                </a:extLst>
              </a:tr>
              <a:tr h="287758">
                <a:tc>
                  <a:txBody>
                    <a:bodyPr/>
                    <a:lstStyle/>
                    <a:p>
                      <a:r>
                        <a:rPr lang="ru-RU" sz="1800" dirty="0"/>
                        <a:t>Регистр</a:t>
                      </a:r>
                    </a:p>
                  </a:txBody>
                  <a:tcPr/>
                </a:tc>
                <a:tc>
                  <a:txBody>
                    <a:bodyPr/>
                    <a:lstStyle/>
                    <a:p>
                      <a:r>
                        <a:rPr lang="ru-RU" sz="1800" dirty="0"/>
                        <a:t>Средний</a:t>
                      </a:r>
                    </a:p>
                  </a:txBody>
                  <a:tcPr/>
                </a:tc>
                <a:extLst>
                  <a:ext uri="{0D108BD9-81ED-4DB2-BD59-A6C34878D82A}">
                    <a16:rowId xmlns:a16="http://schemas.microsoft.com/office/drawing/2014/main" val="1692718565"/>
                  </a:ext>
                </a:extLst>
              </a:tr>
              <a:tr h="287758">
                <a:tc>
                  <a:txBody>
                    <a:bodyPr/>
                    <a:lstStyle/>
                    <a:p>
                      <a:r>
                        <a:rPr lang="ru-RU" sz="1800" dirty="0"/>
                        <a:t>Штрихи</a:t>
                      </a:r>
                    </a:p>
                  </a:txBody>
                  <a:tcPr/>
                </a:tc>
                <a:tc>
                  <a:txBody>
                    <a:bodyPr/>
                    <a:lstStyle/>
                    <a:p>
                      <a:r>
                        <a:rPr lang="ru-RU" sz="1800" dirty="0"/>
                        <a:t>Стаккато</a:t>
                      </a:r>
                    </a:p>
                  </a:txBody>
                  <a:tcPr/>
                </a:tc>
                <a:extLst>
                  <a:ext uri="{0D108BD9-81ED-4DB2-BD59-A6C34878D82A}">
                    <a16:rowId xmlns:a16="http://schemas.microsoft.com/office/drawing/2014/main" val="2163267859"/>
                  </a:ext>
                </a:extLst>
              </a:tr>
              <a:tr h="503577">
                <a:tc>
                  <a:txBody>
                    <a:bodyPr/>
                    <a:lstStyle/>
                    <a:p>
                      <a:r>
                        <a:rPr lang="ru-RU" sz="1800" dirty="0"/>
                        <a:t>Характер</a:t>
                      </a:r>
                    </a:p>
                  </a:txBody>
                  <a:tcPr/>
                </a:tc>
                <a:tc>
                  <a:txBody>
                    <a:bodyPr/>
                    <a:lstStyle/>
                    <a:p>
                      <a:r>
                        <a:rPr lang="ru-RU" sz="1800" dirty="0"/>
                        <a:t>Волнующий, грустный, печальный</a:t>
                      </a:r>
                    </a:p>
                  </a:txBody>
                  <a:tcPr/>
                </a:tc>
                <a:extLst>
                  <a:ext uri="{0D108BD9-81ED-4DB2-BD59-A6C34878D82A}">
                    <a16:rowId xmlns:a16="http://schemas.microsoft.com/office/drawing/2014/main" val="533684436"/>
                  </a:ext>
                </a:extLst>
              </a:tr>
              <a:tr h="287758">
                <a:tc>
                  <a:txBody>
                    <a:bodyPr/>
                    <a:lstStyle/>
                    <a:p>
                      <a:r>
                        <a:rPr lang="ru-RU" sz="1800" dirty="0"/>
                        <a:t>Цикл</a:t>
                      </a:r>
                    </a:p>
                  </a:txBody>
                  <a:tcPr/>
                </a:tc>
                <a:tc>
                  <a:txBody>
                    <a:bodyPr/>
                    <a:lstStyle/>
                    <a:p>
                      <a:r>
                        <a:rPr lang="ru-RU" sz="1800" dirty="0"/>
                        <a:t>Вокально-хоровой</a:t>
                      </a:r>
                    </a:p>
                  </a:txBody>
                  <a:tcPr/>
                </a:tc>
                <a:extLst>
                  <a:ext uri="{0D108BD9-81ED-4DB2-BD59-A6C34878D82A}">
                    <a16:rowId xmlns:a16="http://schemas.microsoft.com/office/drawing/2014/main" val="1151149814"/>
                  </a:ext>
                </a:extLst>
              </a:tr>
              <a:tr h="287758">
                <a:tc>
                  <a:txBody>
                    <a:bodyPr/>
                    <a:lstStyle/>
                    <a:p>
                      <a:r>
                        <a:rPr lang="ru-RU" sz="1800" dirty="0"/>
                        <a:t>Выразительность</a:t>
                      </a:r>
                    </a:p>
                  </a:txBody>
                  <a:tcPr/>
                </a:tc>
                <a:tc>
                  <a:txBody>
                    <a:bodyPr/>
                    <a:lstStyle/>
                    <a:p>
                      <a:r>
                        <a:rPr lang="ru-RU" sz="1800" dirty="0"/>
                        <a:t>Лирическая, серьезная</a:t>
                      </a:r>
                    </a:p>
                  </a:txBody>
                  <a:tcPr/>
                </a:tc>
                <a:extLst>
                  <a:ext uri="{0D108BD9-81ED-4DB2-BD59-A6C34878D82A}">
                    <a16:rowId xmlns:a16="http://schemas.microsoft.com/office/drawing/2014/main" val="3801664245"/>
                  </a:ext>
                </a:extLst>
              </a:tr>
            </a:tbl>
          </a:graphicData>
        </a:graphic>
      </p:graphicFrame>
    </p:spTree>
    <p:extLst>
      <p:ext uri="{BB962C8B-B14F-4D97-AF65-F5344CB8AC3E}">
        <p14:creationId xmlns:p14="http://schemas.microsoft.com/office/powerpoint/2010/main" val="164018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4BE657D7-4AC6-4E5C-80BF-91CBFAE50572}"/>
              </a:ext>
            </a:extLst>
          </p:cNvPr>
          <p:cNvPicPr>
            <a:picLocks noChangeAspect="1"/>
          </p:cNvPicPr>
          <p:nvPr/>
        </p:nvPicPr>
        <p:blipFill>
          <a:blip r:embed="rId2"/>
          <a:stretch>
            <a:fillRect/>
          </a:stretch>
        </p:blipFill>
        <p:spPr>
          <a:xfrm>
            <a:off x="189756" y="188640"/>
            <a:ext cx="6858000" cy="3857625"/>
          </a:xfrm>
          <a:prstGeom prst="rect">
            <a:avLst/>
          </a:prstGeom>
        </p:spPr>
      </p:pic>
      <p:sp>
        <p:nvSpPr>
          <p:cNvPr id="13" name="TextBox 12">
            <a:extLst>
              <a:ext uri="{FF2B5EF4-FFF2-40B4-BE49-F238E27FC236}">
                <a16:creationId xmlns:a16="http://schemas.microsoft.com/office/drawing/2014/main" id="{B5471455-B41E-418A-A3BD-12E65EE7C190}"/>
              </a:ext>
            </a:extLst>
          </p:cNvPr>
          <p:cNvSpPr txBox="1"/>
          <p:nvPr/>
        </p:nvSpPr>
        <p:spPr>
          <a:xfrm>
            <a:off x="7678588" y="476672"/>
            <a:ext cx="4032448" cy="867930"/>
          </a:xfrm>
          <a:prstGeom prst="rect">
            <a:avLst/>
          </a:prstGeom>
          <a:noFill/>
        </p:spPr>
        <p:txBody>
          <a:bodyPr wrap="square" rtlCol="0">
            <a:spAutoFit/>
          </a:bodyPr>
          <a:lstStyle/>
          <a:p>
            <a:pPr>
              <a:lnSpc>
                <a:spcPct val="90000"/>
              </a:lnSpc>
            </a:pPr>
            <a:r>
              <a:rPr lang="ru-RU" sz="2800" dirty="0">
                <a:solidFill>
                  <a:srgbClr val="00B0F0"/>
                </a:solidFill>
              </a:rPr>
              <a:t>Исполняет ансамбль</a:t>
            </a:r>
          </a:p>
          <a:p>
            <a:pPr>
              <a:lnSpc>
                <a:spcPct val="90000"/>
              </a:lnSpc>
            </a:pPr>
            <a:r>
              <a:rPr lang="ru-RU" sz="2800" dirty="0">
                <a:solidFill>
                  <a:srgbClr val="00B0F0"/>
                </a:solidFill>
              </a:rPr>
              <a:t>       «</a:t>
            </a:r>
            <a:r>
              <a:rPr lang="ru-RU" sz="2800" dirty="0" err="1">
                <a:solidFill>
                  <a:srgbClr val="00B0F0"/>
                </a:solidFill>
              </a:rPr>
              <a:t>МультиКейс</a:t>
            </a:r>
            <a:r>
              <a:rPr lang="ru-RU" sz="2800" dirty="0">
                <a:solidFill>
                  <a:srgbClr val="00B0F0"/>
                </a:solidFill>
              </a:rPr>
              <a:t>»</a:t>
            </a:r>
          </a:p>
        </p:txBody>
      </p:sp>
      <p:sp>
        <p:nvSpPr>
          <p:cNvPr id="14" name="TextBox 13">
            <a:extLst>
              <a:ext uri="{FF2B5EF4-FFF2-40B4-BE49-F238E27FC236}">
                <a16:creationId xmlns:a16="http://schemas.microsoft.com/office/drawing/2014/main" id="{E0059404-A933-4A13-BD1F-530B3F28F95A}"/>
              </a:ext>
            </a:extLst>
          </p:cNvPr>
          <p:cNvSpPr txBox="1"/>
          <p:nvPr/>
        </p:nvSpPr>
        <p:spPr>
          <a:xfrm>
            <a:off x="7534572" y="1772816"/>
            <a:ext cx="4248472" cy="4579715"/>
          </a:xfrm>
          <a:prstGeom prst="rect">
            <a:avLst/>
          </a:prstGeom>
          <a:noFill/>
        </p:spPr>
        <p:txBody>
          <a:bodyPr wrap="square" rtlCol="0">
            <a:spAutoFit/>
          </a:bodyPr>
          <a:lstStyle/>
          <a:p>
            <a:pPr>
              <a:lnSpc>
                <a:spcPct val="90000"/>
              </a:lnSpc>
            </a:pPr>
            <a:r>
              <a:rPr lang="ru-RU" sz="1800" i="1" dirty="0"/>
              <a:t>Посмотрев клип к песни «О той весне» в исполнении ансамбля «</a:t>
            </a:r>
            <a:r>
              <a:rPr lang="ru-RU" sz="1800" i="1" dirty="0" err="1"/>
              <a:t>МультиКейс</a:t>
            </a:r>
            <a:r>
              <a:rPr lang="ru-RU" sz="1800" i="1" dirty="0"/>
              <a:t>» у меня сжалось сердце и по телу побежали мурашки. Все моменты клипа притягивают внимание и  заставляют переживать, удивляться и помнить подвиги наших отважных солдат! Благодаря таким клипам и исполнителям мы можем представить ненадолго, как тяжело далась победа. </a:t>
            </a:r>
          </a:p>
          <a:p>
            <a:pPr>
              <a:lnSpc>
                <a:spcPct val="90000"/>
              </a:lnSpc>
            </a:pPr>
            <a:r>
              <a:rPr lang="ru-RU" sz="1800" i="1" dirty="0"/>
              <a:t>Ребята из клипа прожили реальную историю, которая происходила в годы войны. </a:t>
            </a:r>
          </a:p>
          <a:p>
            <a:pPr>
              <a:lnSpc>
                <a:spcPct val="90000"/>
              </a:lnSpc>
            </a:pPr>
            <a:r>
              <a:rPr lang="ru-RU" sz="1800" i="1" dirty="0"/>
              <a:t> Красивая история и исполнение песни. Минусов здесь просто НЕТ. </a:t>
            </a:r>
          </a:p>
          <a:p>
            <a:pPr>
              <a:lnSpc>
                <a:spcPct val="90000"/>
              </a:lnSpc>
            </a:pPr>
            <a:r>
              <a:rPr lang="ru-RU" sz="1800" i="1" dirty="0"/>
              <a:t>Побольше бы таких песен, которые трогают сердце и душу!!!</a:t>
            </a:r>
          </a:p>
        </p:txBody>
      </p:sp>
    </p:spTree>
    <p:extLst>
      <p:ext uri="{BB962C8B-B14F-4D97-AF65-F5344CB8AC3E}">
        <p14:creationId xmlns:p14="http://schemas.microsoft.com/office/powerpoint/2010/main" val="26930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82D7509-09A4-4144-BCF9-29B9E92EE9AC}"/>
              </a:ext>
            </a:extLst>
          </p:cNvPr>
          <p:cNvPicPr>
            <a:picLocks noChangeAspect="1"/>
          </p:cNvPicPr>
          <p:nvPr/>
        </p:nvPicPr>
        <p:blipFill>
          <a:blip r:embed="rId2"/>
          <a:stretch>
            <a:fillRect/>
          </a:stretch>
        </p:blipFill>
        <p:spPr>
          <a:xfrm>
            <a:off x="189756" y="116632"/>
            <a:ext cx="6858000" cy="3857625"/>
          </a:xfrm>
          <a:prstGeom prst="rect">
            <a:avLst/>
          </a:prstGeom>
        </p:spPr>
      </p:pic>
      <p:sp>
        <p:nvSpPr>
          <p:cNvPr id="7" name="Прямоугольник 6">
            <a:extLst>
              <a:ext uri="{FF2B5EF4-FFF2-40B4-BE49-F238E27FC236}">
                <a16:creationId xmlns:a16="http://schemas.microsoft.com/office/drawing/2014/main" id="{380C3C67-8D3E-41F4-A140-25577B8EDBA6}"/>
              </a:ext>
            </a:extLst>
          </p:cNvPr>
          <p:cNvSpPr/>
          <p:nvPr/>
        </p:nvSpPr>
        <p:spPr>
          <a:xfrm>
            <a:off x="7318548" y="121893"/>
            <a:ext cx="4529726" cy="1569660"/>
          </a:xfrm>
          <a:prstGeom prst="rect">
            <a:avLst/>
          </a:prstGeom>
        </p:spPr>
        <p:txBody>
          <a:bodyPr wrap="square">
            <a:spAutoFit/>
          </a:bodyPr>
          <a:lstStyle/>
          <a:p>
            <a:r>
              <a:rPr lang="ru-RU" dirty="0">
                <a:solidFill>
                  <a:srgbClr val="00B0F0"/>
                </a:solidFill>
              </a:rPr>
              <a:t>Исполняют ученицы ленинградской школы-интерната № 20 для детей с нарушениями слуха и речи.</a:t>
            </a:r>
          </a:p>
        </p:txBody>
      </p:sp>
      <p:sp>
        <p:nvSpPr>
          <p:cNvPr id="8" name="TextBox 7">
            <a:extLst>
              <a:ext uri="{FF2B5EF4-FFF2-40B4-BE49-F238E27FC236}">
                <a16:creationId xmlns:a16="http://schemas.microsoft.com/office/drawing/2014/main" id="{7454095E-B6B1-4A38-994D-998BC6F75141}"/>
              </a:ext>
            </a:extLst>
          </p:cNvPr>
          <p:cNvSpPr txBox="1"/>
          <p:nvPr/>
        </p:nvSpPr>
        <p:spPr>
          <a:xfrm>
            <a:off x="7534572" y="2204864"/>
            <a:ext cx="4313702" cy="3582519"/>
          </a:xfrm>
          <a:prstGeom prst="rect">
            <a:avLst/>
          </a:prstGeom>
          <a:noFill/>
        </p:spPr>
        <p:txBody>
          <a:bodyPr wrap="square" rtlCol="0">
            <a:spAutoFit/>
          </a:bodyPr>
          <a:lstStyle/>
          <a:p>
            <a:pPr>
              <a:lnSpc>
                <a:spcPct val="90000"/>
              </a:lnSpc>
            </a:pPr>
            <a:r>
              <a:rPr lang="ru-RU" sz="1800" i="1" dirty="0"/>
              <a:t>Посмотрел клип и понял какое большое дело сделали эти девочки! Они смогли донести каждое слово и эмоцию песни, тем кто по причине нарушения слуха просто не может услышать песню в оригинале. </a:t>
            </a:r>
          </a:p>
          <a:p>
            <a:pPr>
              <a:lnSpc>
                <a:spcPct val="90000"/>
              </a:lnSpc>
            </a:pPr>
            <a:r>
              <a:rPr lang="ru-RU" sz="1800" i="1" dirty="0"/>
              <a:t>Не хватает слов, чтобы выразить какие они молодцы!!!</a:t>
            </a:r>
          </a:p>
          <a:p>
            <a:pPr>
              <a:lnSpc>
                <a:spcPct val="90000"/>
              </a:lnSpc>
            </a:pPr>
            <a:r>
              <a:rPr lang="ru-RU" sz="1800" i="1" dirty="0"/>
              <a:t>Благодаря таким песням  и исполнителям мы никогда не забудем подвиги наших воинов!!!!!  </a:t>
            </a:r>
          </a:p>
          <a:p>
            <a:pPr>
              <a:lnSpc>
                <a:spcPct val="90000"/>
              </a:lnSpc>
            </a:pPr>
            <a:r>
              <a:rPr lang="ru-RU" sz="1800" i="1" dirty="0"/>
              <a:t>Очень хорошая задумка! </a:t>
            </a:r>
          </a:p>
          <a:p>
            <a:pPr>
              <a:lnSpc>
                <a:spcPct val="90000"/>
              </a:lnSpc>
            </a:pPr>
            <a:r>
              <a:rPr lang="ru-RU" sz="1800" i="1" dirty="0"/>
              <a:t>Недостатков нет,  побольше и таких проектов!!!!</a:t>
            </a:r>
          </a:p>
        </p:txBody>
      </p:sp>
    </p:spTree>
    <p:extLst>
      <p:ext uri="{BB962C8B-B14F-4D97-AF65-F5344CB8AC3E}">
        <p14:creationId xmlns:p14="http://schemas.microsoft.com/office/powerpoint/2010/main" val="328700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FD3AC4E-DD5F-414F-9817-5C4FE6D73B4B}"/>
              </a:ext>
            </a:extLst>
          </p:cNvPr>
          <p:cNvPicPr>
            <a:picLocks noChangeAspect="1"/>
          </p:cNvPicPr>
          <p:nvPr/>
        </p:nvPicPr>
        <p:blipFill>
          <a:blip r:embed="rId2"/>
          <a:stretch>
            <a:fillRect/>
          </a:stretch>
        </p:blipFill>
        <p:spPr>
          <a:xfrm>
            <a:off x="7174532" y="3284984"/>
            <a:ext cx="4457700" cy="2857500"/>
          </a:xfrm>
          <a:prstGeom prst="rect">
            <a:avLst/>
          </a:prstGeom>
        </p:spPr>
      </p:pic>
      <p:pic>
        <p:nvPicPr>
          <p:cNvPr id="3" name="Рисунок 2">
            <a:extLst>
              <a:ext uri="{FF2B5EF4-FFF2-40B4-BE49-F238E27FC236}">
                <a16:creationId xmlns:a16="http://schemas.microsoft.com/office/drawing/2014/main" id="{77EE1658-891E-4E5C-830D-9F2E205AF427}"/>
              </a:ext>
            </a:extLst>
          </p:cNvPr>
          <p:cNvPicPr>
            <a:picLocks noChangeAspect="1"/>
          </p:cNvPicPr>
          <p:nvPr/>
        </p:nvPicPr>
        <p:blipFill>
          <a:blip r:embed="rId3"/>
          <a:stretch>
            <a:fillRect/>
          </a:stretch>
        </p:blipFill>
        <p:spPr>
          <a:xfrm>
            <a:off x="45909" y="3284984"/>
            <a:ext cx="3683454" cy="2857500"/>
          </a:xfrm>
          <a:prstGeom prst="rect">
            <a:avLst/>
          </a:prstGeom>
        </p:spPr>
      </p:pic>
      <p:pic>
        <p:nvPicPr>
          <p:cNvPr id="4" name="Рисунок 3">
            <a:extLst>
              <a:ext uri="{FF2B5EF4-FFF2-40B4-BE49-F238E27FC236}">
                <a16:creationId xmlns:a16="http://schemas.microsoft.com/office/drawing/2014/main" id="{C9E57AA4-0217-4653-B692-C0C10A5BDA3F}"/>
              </a:ext>
            </a:extLst>
          </p:cNvPr>
          <p:cNvPicPr>
            <a:picLocks noChangeAspect="1"/>
          </p:cNvPicPr>
          <p:nvPr/>
        </p:nvPicPr>
        <p:blipFill>
          <a:blip r:embed="rId4"/>
          <a:stretch>
            <a:fillRect/>
          </a:stretch>
        </p:blipFill>
        <p:spPr>
          <a:xfrm>
            <a:off x="2655092" y="132036"/>
            <a:ext cx="5605241" cy="3152948"/>
          </a:xfrm>
          <a:prstGeom prst="rect">
            <a:avLst/>
          </a:prstGeom>
        </p:spPr>
      </p:pic>
      <p:pic>
        <p:nvPicPr>
          <p:cNvPr id="5" name="Рисунок 4">
            <a:extLst>
              <a:ext uri="{FF2B5EF4-FFF2-40B4-BE49-F238E27FC236}">
                <a16:creationId xmlns:a16="http://schemas.microsoft.com/office/drawing/2014/main" id="{4615F4D7-EE07-4187-A42E-A5BFAE8B47FC}"/>
              </a:ext>
            </a:extLst>
          </p:cNvPr>
          <p:cNvPicPr>
            <a:picLocks noChangeAspect="1"/>
          </p:cNvPicPr>
          <p:nvPr/>
        </p:nvPicPr>
        <p:blipFill>
          <a:blip r:embed="rId5"/>
          <a:stretch>
            <a:fillRect/>
          </a:stretch>
        </p:blipFill>
        <p:spPr>
          <a:xfrm>
            <a:off x="3115664" y="3307292"/>
            <a:ext cx="4627612" cy="3172350"/>
          </a:xfrm>
          <a:prstGeom prst="rect">
            <a:avLst/>
          </a:prstGeom>
        </p:spPr>
      </p:pic>
    </p:spTree>
    <p:extLst>
      <p:ext uri="{BB962C8B-B14F-4D97-AF65-F5344CB8AC3E}">
        <p14:creationId xmlns:p14="http://schemas.microsoft.com/office/powerpoint/2010/main" val="133690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Красные радиальные линии 16 х 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extLst>
    <a:ext uri="{05A4C25C-085E-4340-85A3-A5531E510DB2}">
      <thm15:themeFamily xmlns:thm15="http://schemas.microsoft.com/office/thememl/2012/main" name="Office_9532495_TF02804895_TF02804895" id="{CE5B2FFB-7FBA-4CCD-B93D-2102CA6E94FE}" vid="{34E5EACA-63D2-4DF5-A8DB-9877B3EA614D}"/>
    </a:ext>
  </a:extLst>
</a:theme>
</file>

<file path=ppt/theme/theme2.xml><?xml version="1.0" encoding="utf-8"?>
<a:theme xmlns:a="http://schemas.openxmlformats.org/drawingml/2006/main" name="Тема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Тема Office">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1380992</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This template makes an impression with its bold red background, radial sunburst pattern, and contrasting black title bar. Consider it for your small business or marketing presentation. Or, take advantage of the red color scheme to make a holiday-themed presentation.  Compatible with PowerPoint 2013 and later, this template offers a variety of slide layouts including title slides, bulleted lists, photo with captions, a sample chart, and blank slide, all in a widescreen (16X9) format.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2011-12-19T18:35:00+00:00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TP102804893</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725212</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765CE0-A8A0-42E0-82D2-3F870DB4D5F7}">
  <ds:schemaRefs>
    <ds:schemaRef ds:uri="http://schemas.microsoft.com/sharepoint/v3/contenttype/forms"/>
  </ds:schemaRefs>
</ds:datastoreItem>
</file>

<file path=customXml/itemProps2.xml><?xml version="1.0" encoding="utf-8"?>
<ds:datastoreItem xmlns:ds="http://schemas.openxmlformats.org/officeDocument/2006/customXml" ds:itemID="{45076977-ECB7-44C2-A70D-853BB6B41242}">
  <ds:schemaRefs>
    <ds:schemaRef ds:uri="http://purl.org/dc/dcmitype/"/>
    <ds:schemaRef ds:uri="http://purl.org/dc/elements/1.1/"/>
    <ds:schemaRef ds:uri="http://schemas.microsoft.com/office/2006/metadata/properties"/>
    <ds:schemaRef ds:uri="http://schemas.microsoft.com/office/infopath/2007/PartnerControls"/>
    <ds:schemaRef ds:uri="4873beb7-5857-4685-be1f-d57550cc96cc"/>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41BC18E0-614B-4152-A3EE-8AA2B60C7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Презентация с красными радиальными линиями (широкоэкранный формат)</Template>
  <TotalTime>237</TotalTime>
  <Words>427</Words>
  <Application>Microsoft Office PowerPoint</Application>
  <PresentationFormat>Произвольный</PresentationFormat>
  <Paragraphs>51</Paragraphs>
  <Slides>6</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6</vt:i4>
      </vt:variant>
    </vt:vector>
  </HeadingPairs>
  <TitlesOfParts>
    <vt:vector size="12" baseType="lpstr">
      <vt:lpstr>Arial</vt:lpstr>
      <vt:lpstr>Calibri</vt:lpstr>
      <vt:lpstr>Cambria</vt:lpstr>
      <vt:lpstr>Helvetica</vt:lpstr>
      <vt:lpstr>Times New Roman</vt:lpstr>
      <vt:lpstr>Красные радиальные линии 16 х 9</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Сергей Пастухов</dc:creator>
  <cp:lastModifiedBy>Сергей Пастухов</cp:lastModifiedBy>
  <cp:revision>21</cp:revision>
  <dcterms:created xsi:type="dcterms:W3CDTF">2018-03-15T06:54:01Z</dcterms:created>
  <dcterms:modified xsi:type="dcterms:W3CDTF">2018-03-15T12:25:26Z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