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6B950F-1079-4EC6-8C21-5A4BA0675590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A0758ED-193F-467B-B2DB-26619DDD61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411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6"/>
          <p:cNvSpPr/>
          <p:nvPr/>
        </p:nvSpPr>
        <p:spPr>
          <a:xfrm>
            <a:off x="357188" y="357188"/>
            <a:ext cx="8358187" cy="6215062"/>
          </a:xfrm>
          <a:prstGeom prst="roundRect">
            <a:avLst/>
          </a:prstGeom>
          <a:solidFill>
            <a:schemeClr val="tx2">
              <a:lumMod val="20000"/>
              <a:lumOff val="80000"/>
              <a:alpha val="9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Рисунок 7" descr="0a23d80badb96b8c307939e8eccdb107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429125"/>
            <a:ext cx="218598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8336E-4C58-42FC-A4FA-5C424E189C09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6AD8C-6BC8-496C-9DD2-D1A276081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вырезанным скругленным углом 6"/>
          <p:cNvSpPr/>
          <p:nvPr/>
        </p:nvSpPr>
        <p:spPr>
          <a:xfrm>
            <a:off x="357188" y="214313"/>
            <a:ext cx="8501062" cy="6357937"/>
          </a:xfrm>
          <a:prstGeom prst="snip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2" descr="Персональный сайт - О языках образования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188" y="4343400"/>
            <a:ext cx="176688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BAE98-1A2C-4687-97CE-BA23E7D324CB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9AB96-7F1E-45D3-A8AB-57363C564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нутый угол 9"/>
          <p:cNvSpPr/>
          <p:nvPr/>
        </p:nvSpPr>
        <p:spPr>
          <a:xfrm>
            <a:off x="428625" y="214313"/>
            <a:ext cx="8215313" cy="6215062"/>
          </a:xfrm>
          <a:prstGeom prst="foldedCorner">
            <a:avLst/>
          </a:prstGeom>
          <a:solidFill>
            <a:schemeClr val="tx2">
              <a:lumMod val="20000"/>
              <a:lumOff val="80000"/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AE9F5-FF18-478E-BCC1-BBB6AFBD44A3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DB657-0D29-4051-8B8B-03B336379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апля 5"/>
          <p:cNvSpPr/>
          <p:nvPr/>
        </p:nvSpPr>
        <p:spPr>
          <a:xfrm>
            <a:off x="1357313" y="0"/>
            <a:ext cx="7786687" cy="6286500"/>
          </a:xfrm>
          <a:prstGeom prst="teardrop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Picture 2" descr="Dezvoltare muzicala pentru copii de la 3 pina la 7 ani / Mузыкальное развитие для детей от 3 до 7 лет!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" y="2622550"/>
            <a:ext cx="3429000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3BDE3-3BC2-4CCC-8895-7153DEB68192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01628-DF42-4C42-BF43-68CFB5164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F4BA1-4457-47D1-BC47-EE801A712776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CE992-235C-4E04-9A84-C93CD813B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214313" y="285750"/>
            <a:ext cx="8715375" cy="6215063"/>
          </a:xfrm>
          <a:prstGeom prst="round2SameRect">
            <a:avLst/>
          </a:prstGeom>
          <a:solidFill>
            <a:schemeClr val="tx2">
              <a:lumMod val="20000"/>
              <a:lumOff val="80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D33515-A5F0-4412-9588-56B37D5BDFCE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AF9F21-0082-42AA-9E07-C88387EAB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37" r:id="rId5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6733" y="548680"/>
            <a:ext cx="7772400" cy="14700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Акмуллинская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олимпиада </a:t>
            </a:r>
            <a:b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тур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4217987"/>
            <a:ext cx="3024336" cy="194421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Выполнила: Ахмедова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Дарина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2а класс МБОУ СОШ №7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г.Туймазы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988840"/>
            <a:ext cx="7344816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музыкального видеоклипа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гр.Барбарики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 друзей нет выходных»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142" y="4005065"/>
            <a:ext cx="1758826" cy="2351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картинка 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19" name="AutoShape 6" descr="data:image/jpeg;base64,/9j/4AAQSkZJRgABAQAAAQABAAD/2wBDAAkGBwgHBgkIBwgKCgkLDRYPDQwMDRsUFRAWIB0iIiAdHx8kKDQsJCYxJx8fLT0tMTU3Ojo6Iys/RD84QzQ5Ojf/2wBDAQoKCg0MDRoPDxo3JR8lNzc3Nzc3Nzc3Nzc3Nzc3Nzc3Nzc3Nzc3Nzc3Nzc3Nzc3Nzc3Nzc3Nzc3Nzc3Nzc3Nzf/wAARCAB4AGADASIAAhEBAxEB/8QAGgAAAgMBAQAAAAAAAAAAAAAAAwQBAgUABv/EADEQAAIBAwMEAQEHAwUAAAAAAAECAwAEERIhMQUTIlFBcQYUIzJCYWKBkaEVJDRykv/EABcBAQEBAQAAAAAAAAAAAAAAAAECAAP/xAAdEQEBAQEBAQEBAQEAAAAAAAAAAREhAjESQSJR/9oADAMBAAIRAxEAPwDLwujSpIJ52q8UoUBFcsV+NPzU3iskfiQN6WhnOR20wTsT7rp2gyJlCPrl0v8ACgEVCzxsAO8wbG+1WQQQsslwoYk48t8UW4uEcmJImX2VWnJidu8US5QJo7hYg5BK80a87k6osUZ1LvxzSar3HdCjLIACpxijxXsuh43TJA2I5FTm/FTn0fp9u8qSBQocbvrbGKefo11IBpxp52aqfZ8f8gsFKkDVqPFa6LGNWm52O2DU2rzrOXo91Go0p5Y33FWHSrwspKk+xqFaKxDA/wByARzgnFFESopK3BAJ3IrfofkiOn3qqcKwX0KhYmQlWL6xyDWrEp1hUuC+r+uKWvtS3DhTvtt7qpdR6mPEXjF4xp1YJ+RVun26SS6JjyMkChskiwLrYYPBqbaMmTJztvsad/zrTLTDC3juTE4UJ8M2+/1qbeUyTShXRh+kDmlZAsFwRN5ZkyQfim1jtkw6sqM3GKjXT84tLG6N3HwWbAXxwP3oLqomY68qVG4+KLfTTQRiJ2U6fJW+tAUMyKpIxpzzVedllTcutv7MlRHcmQZTA45rV1WhzmJtz8nNY/2cYxiYqDk6c4r0VzNHbQvPKrBFGTgZqPX0ypt4LeaMMqbfIzTAtIiNIBAPO9CsrmK4hWWHVocZG2KZSVDJoDeeM4yKltqIbeKN9SLg/WsvqL4vnJOMAbCtoJnhmJ/bFef6xC7XrEDUMDaq8/U+uvKzxyPCEUgnPx8UJCLbwlHkdjmnbeCWRF0IXAP6atNYXU8ZDQ+a8EkVv0rOazbgrIS7SA4Ow90GFiJl0tjG4rRXpF4+zQ4HrUKg9FukwRCMA5JLCt/XWe/M82f0teSGWFmLZaptNbKTISJAuPoK0P8ARLkyK6xKRj5YbUynS7oRurRKS53IYZAq77jjPH/TH2YAYzhvLYbU7ZW5uluopppZoy+Csi6cD0KB0WzmtZH7qhVYc55rTPc+8jI/DxsVI/zXLVX6JbWkVvCIYkxGowPPeiWdlBagiFD5HJLPk/3q2V0nSFJxtmhW7TguZFXAHiNqwo1naiC4kaNfB9zlyTmlL5VjumUqdJwSSaZszO0ymdFVRnOCN6B1dFeYr4jxByaqfU1g9LdEQKCuGzjIp8TKpILp/asjo0bJAus4Kn1TZTvO3clLKDkADGKjerkPQXCSAlWXb+FGGllOplwf40gusOGWYhRyumpAJYmWYumcgYxitrWNESrxqH/mk7zrFnZzdqedVcDONHxVJ55kCiAByTuDttRe3FJhpArN/KMGjRiB1SDvQxrKmZRlfE7ijxdQgluHgSQGRPzDRxQ07YYYxkceHFXUt3CSVwfS706cdf3z2ixtEqSFmwQdsUe0v4bnOllBBwQR81XKMNyDjfdagQQNOkwGHUbEDFMop4XMayCMkaj/ABpHqEkf3nU2CAtMuqyoUZzg+hg1jXkC2k2I2JU7nXvT5TSNmSbUpk7jkDjar2cMkU5ZpGcEcEHalLGVnC5yRjkGjpdRd1gGbUn5hniuddJDUxZ4mQFlJ2yBSsUDpIC8rMAc4wd6qL2OSPXGzkNkAj3XXF08ESukE8xJAKpzWjUVLWQuT3nxvnY1f7tMF2uXz9DQJLqVZoFWG40uNyBsPrU3PUJIXKJaXMuBsV4p6OGFglyU77+/ymiR28sePxmOCDjfilun3rXCt3LeeAg4Ac804ZdO/nRtbInsStKX7rBSeMGtBGwAPLb9qwU6tKZFR7O4UFsZJ2A91oW99byTNAkjGVeVHxTdHB2hmMpYTsATkDBoHUdbXQGcjSBk02HGeW/vWT1QmS5ASQrjHzzTKmsmxCvAQykj2Dij4ihCkrgcZJpOwlxCVBXn5OKYlKSKFfTj/tUf10nxEoiWQyRMq+wWwMV0but3qe4UxMMLGDvn60N7WFvof50SO2iDBl5BH6qdjdMtcqrBcZ95cbUT71FozqyP2akpbSOQngMTnOqpWxhCjI3HyHxRsbq9zDHNPDOrYkQ53kwMfSmbgRSpoZmU5zs+KWNrGzeR4GMaqu1vE7ZPOMbNW1hgkdzGY2V8Y0nywasnToUgCjXGEOdYfc/U1ESiHeMDyIzlqOXBjKuUAP8AKtowKxhEV7LKZEdZMaV1nIoV+3buGAyFJGd/mmYIIFYMuARx5Uj1J3aSRVIION85qpei8YvT5WIznGM/Gf60I3N1Epme5jkhQ+f4e5FW6U27+RFOxtrR9WeSMECi8phaDquqQB00Rt+RmHNNt1GCB40kkUFz45XmhPEk0OmTcYxuKHMYreJAy61xpHjk0cpPG4JbOECg8+6LHcRzK6wyJqXbJXbNZVnLAhEcetU50sMgGm1vgASF2A1HYUNsXj+9hx3ZoSmNwExmosYPugkLyA5YtySKoepbHCMd/VVS+mZ1BC6CdzprdGw9a3yXJzCUMY5bHzQOpqt/i2jlVZFIfJU8VEd8oIAVlB5wtGgujK5wMADOSKfjafgwkYUN8Y/LWVfTKlwVBAxjFaCuQu7/AOK871aVpLlkXfJ59U+Z0eqzJXcEaTpA9HmpaeYoPMg/s1dXVdaKLdShWOt9uRneqi7d3x3Wb0uTtXV1DGY7hguuSd1AG4FAlvpJF/DkcKfZ5rq6tgMW97wryOrY97Gim4cHxd2H1rq6tjKG8bOCzjHzmrdyQ6SJGA+p3rq6kVDzOq7uxA/c1SJmkkGD/iurqx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8680"/>
            <a:ext cx="6931430" cy="3898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95331" y="50131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https://yandex.ru/video/search?text=</a:t>
            </a:r>
            <a:r>
              <a:rPr lang="ru-RU" dirty="0"/>
              <a:t>клип%20у%20друзей%20нет%20выходных&amp;</a:t>
            </a:r>
            <a:r>
              <a:rPr lang="en-US" dirty="0"/>
              <a:t>where=all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картинка 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19" name="AutoShape 6" descr="data:image/jpeg;base64,/9j/4AAQSkZJRgABAQAAAQABAAD/2wBDAAkGBwgHBgkIBwgKCgkLDRYPDQwMDRsUFRAWIB0iIiAdHx8kKDQsJCYxJx8fLT0tMTU3Ojo6Iys/RD84QzQ5Ojf/2wBDAQoKCg0MDRoPDxo3JR8lNzc3Nzc3Nzc3Nzc3Nzc3Nzc3Nzc3Nzc3Nzc3Nzc3Nzc3Nzc3Nzc3Nzc3Nzc3Nzc3Nzf/wAARCAB4AGADASIAAhEBAxEB/8QAGgAAAgMBAQAAAAAAAAAAAAAAAwQBAgUABv/EADEQAAIBAwMEAQEHAwUAAAAAAAECAwAEERIhMQUTIlFBcQYUIzJCYWKBkaEVJDRykv/EABcBAQEBAQAAAAAAAAAAAAAAAAECAAP/xAAdEQEBAQEBAQEBAQEAAAAAAAAAAREhAjESQSJR/9oADAMBAAIRAxEAPwDLwujSpIJ52q8UoUBFcsV+NPzU3iskfiQN6WhnOR20wTsT7rp2gyJlCPrl0v8ACgEVCzxsAO8wbG+1WQQQsslwoYk48t8UW4uEcmJImX2VWnJidu8US5QJo7hYg5BK80a87k6osUZ1LvxzSar3HdCjLIACpxijxXsuh43TJA2I5FTm/FTn0fp9u8qSBQocbvrbGKefo11IBpxp52aqfZ8f8gsFKkDVqPFa6LGNWm52O2DU2rzrOXo91Go0p5Y33FWHSrwspKk+xqFaKxDA/wByARzgnFFESopK3BAJ3IrfofkiOn3qqcKwX0KhYmQlWL6xyDWrEp1hUuC+r+uKWvtS3DhTvtt7qpdR6mPEXjF4xp1YJ+RVun26SS6JjyMkChskiwLrYYPBqbaMmTJztvsad/zrTLTDC3juTE4UJ8M2+/1qbeUyTShXRh+kDmlZAsFwRN5ZkyQfim1jtkw6sqM3GKjXT84tLG6N3HwWbAXxwP3oLqomY68qVG4+KLfTTQRiJ2U6fJW+tAUMyKpIxpzzVedllTcutv7MlRHcmQZTA45rV1WhzmJtz8nNY/2cYxiYqDk6c4r0VzNHbQvPKrBFGTgZqPX0ypt4LeaMMqbfIzTAtIiNIBAPO9CsrmK4hWWHVocZG2KZSVDJoDeeM4yKltqIbeKN9SLg/WsvqL4vnJOMAbCtoJnhmJ/bFef6xC7XrEDUMDaq8/U+uvKzxyPCEUgnPx8UJCLbwlHkdjmnbeCWRF0IXAP6atNYXU8ZDQ+a8EkVv0rOazbgrIS7SA4Ow90GFiJl0tjG4rRXpF4+zQ4HrUKg9FukwRCMA5JLCt/XWe/M82f0teSGWFmLZaptNbKTISJAuPoK0P8ARLkyK6xKRj5YbUynS7oRurRKS53IYZAq77jjPH/TH2YAYzhvLYbU7ZW5uluopppZoy+Csi6cD0KB0WzmtZH7qhVYc55rTPc+8jI/DxsVI/zXLVX6JbWkVvCIYkxGowPPeiWdlBagiFD5HJLPk/3q2V0nSFJxtmhW7TguZFXAHiNqwo1naiC4kaNfB9zlyTmlL5VjumUqdJwSSaZszO0ymdFVRnOCN6B1dFeYr4jxByaqfU1g9LdEQKCuGzjIp8TKpILp/asjo0bJAus4Kn1TZTvO3clLKDkADGKjerkPQXCSAlWXb+FGGllOplwf40gusOGWYhRyumpAJYmWYumcgYxitrWNESrxqH/mk7zrFnZzdqedVcDONHxVJ55kCiAByTuDttRe3FJhpArN/KMGjRiB1SDvQxrKmZRlfE7ijxdQgluHgSQGRPzDRxQ07YYYxkceHFXUt3CSVwfS706cdf3z2ixtEqSFmwQdsUe0v4bnOllBBwQR81XKMNyDjfdagQQNOkwGHUbEDFMop4XMayCMkaj/ABpHqEkf3nU2CAtMuqyoUZzg+hg1jXkC2k2I2JU7nXvT5TSNmSbUpk7jkDjar2cMkU5ZpGcEcEHalLGVnC5yRjkGjpdRd1gGbUn5hniuddJDUxZ4mQFlJ2yBSsUDpIC8rMAc4wd6qL2OSPXGzkNkAj3XXF08ESukE8xJAKpzWjUVLWQuT3nxvnY1f7tMF2uXz9DQJLqVZoFWG40uNyBsPrU3PUJIXKJaXMuBsV4p6OGFglyU77+/ymiR28sePxmOCDjfilun3rXCt3LeeAg4Ac804ZdO/nRtbInsStKX7rBSeMGtBGwAPLb9qwU6tKZFR7O4UFsZJ2A91oW99byTNAkjGVeVHxTdHB2hmMpYTsATkDBoHUdbXQGcjSBk02HGeW/vWT1QmS5ASQrjHzzTKmsmxCvAQykj2Dij4ihCkrgcZJpOwlxCVBXn5OKYlKSKFfTj/tUf10nxEoiWQyRMq+wWwMV0but3qe4UxMMLGDvn60N7WFvof50SO2iDBl5BH6qdjdMtcqrBcZ95cbUT71FozqyP2akpbSOQngMTnOqpWxhCjI3HyHxRsbq9zDHNPDOrYkQ53kwMfSmbgRSpoZmU5zs+KWNrGzeR4GMaqu1vE7ZPOMbNW1hgkdzGY2V8Y0nywasnToUgCjXGEOdYfc/U1ESiHeMDyIzlqOXBjKuUAP8AKtowKxhEV7LKZEdZMaV1nIoV+3buGAyFJGd/mmYIIFYMuARx5Uj1J3aSRVIION85qpei8YvT5WIznGM/Gf60I3N1Epme5jkhQ+f4e5FW6U27+RFOxtrR9WeSMECi8phaDquqQB00Rt+RmHNNt1GCB40kkUFz45XmhPEk0OmTcYxuKHMYreJAy61xpHjk0cpPG4JbOECg8+6LHcRzK6wyJqXbJXbNZVnLAhEcetU50sMgGm1vgASF2A1HYUNsXj+9hx3ZoSmNwExmosYPugkLyA5YtySKoepbHCMd/VVS+mZ1BC6CdzprdGw9a3yXJzCUMY5bHzQOpqt/i2jlVZFIfJU8VEd8oIAVlB5wtGgujK5wMADOSKfjafgwkYUN8Y/LWVfTKlwVBAxjFaCuQu7/AOK871aVpLlkXfJ59U+Z0eqzJXcEaTpA9HmpaeYoPMg/s1dXVdaKLdShWOt9uRneqi7d3x3Wb0uTtXV1DGY7hguuSd1AG4FAlvpJF/DkcKfZ5rq6tgMW97wryOrY97Gim4cHxd2H1rq6tjKG8bOCzjHzmrdyQ6SJGA+p3rq6kVDzOq7uxA/c1SJmkkGD/iurqx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764704"/>
            <a:ext cx="7560840" cy="54006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1.История создания музыкального произведения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Музыкальный видеоклип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гр.Барбарики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песню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 друзей нет выходных»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 создан в 2007 году при помощи композитора Виталия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Осошника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продюссера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группы Любаши.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картинка 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19" name="AutoShape 6" descr="data:image/jpeg;base64,/9j/4AAQSkZJRgABAQAAAQABAAD/2wBDAAkGBwgHBgkIBwgKCgkLDRYPDQwMDRsUFRAWIB0iIiAdHx8kKDQsJCYxJx8fLT0tMTU3Ojo6Iys/RD84QzQ5Ojf/2wBDAQoKCg0MDRoPDxo3JR8lNzc3Nzc3Nzc3Nzc3Nzc3Nzc3Nzc3Nzc3Nzc3Nzc3Nzc3Nzc3Nzc3Nzc3Nzc3Nzc3Nzf/wAARCAB4AGADASIAAhEBAxEB/8QAGgAAAgMBAQAAAAAAAAAAAAAAAwQBAgUABv/EADEQAAIBAwMEAQEHAwUAAAAAAAECAwAEERIhMQUTIlFBcQYUIzJCYWKBkaEVJDRykv/EABcBAQEBAQAAAAAAAAAAAAAAAAECAAP/xAAdEQEBAQEBAQEBAQEAAAAAAAAAAREhAjESQSJR/9oADAMBAAIRAxEAPwDLwujSpIJ52q8UoUBFcsV+NPzU3iskfiQN6WhnOR20wTsT7rp2gyJlCPrl0v8ACgEVCzxsAO8wbG+1WQQQsslwoYk48t8UW4uEcmJImX2VWnJidu8US5QJo7hYg5BK80a87k6osUZ1LvxzSar3HdCjLIACpxijxXsuh43TJA2I5FTm/FTn0fp9u8qSBQocbvrbGKefo11IBpxp52aqfZ8f8gsFKkDVqPFa6LGNWm52O2DU2rzrOXo91Go0p5Y33FWHSrwspKk+xqFaKxDA/wByARzgnFFESopK3BAJ3IrfofkiOn3qqcKwX0KhYmQlWL6xyDWrEp1hUuC+r+uKWvtS3DhTvtt7qpdR6mPEXjF4xp1YJ+RVun26SS6JjyMkChskiwLrYYPBqbaMmTJztvsad/zrTLTDC3juTE4UJ8M2+/1qbeUyTShXRh+kDmlZAsFwRN5ZkyQfim1jtkw6sqM3GKjXT84tLG6N3HwWbAXxwP3oLqomY68qVG4+KLfTTQRiJ2U6fJW+tAUMyKpIxpzzVedllTcutv7MlRHcmQZTA45rV1WhzmJtz8nNY/2cYxiYqDk6c4r0VzNHbQvPKrBFGTgZqPX0ypt4LeaMMqbfIzTAtIiNIBAPO9CsrmK4hWWHVocZG2KZSVDJoDeeM4yKltqIbeKN9SLg/WsvqL4vnJOMAbCtoJnhmJ/bFef6xC7XrEDUMDaq8/U+uvKzxyPCEUgnPx8UJCLbwlHkdjmnbeCWRF0IXAP6atNYXU8ZDQ+a8EkVv0rOazbgrIS7SA4Ow90GFiJl0tjG4rRXpF4+zQ4HrUKg9FukwRCMA5JLCt/XWe/M82f0teSGWFmLZaptNbKTISJAuPoK0P8ARLkyK6xKRj5YbUynS7oRurRKS53IYZAq77jjPH/TH2YAYzhvLYbU7ZW5uluopppZoy+Csi6cD0KB0WzmtZH7qhVYc55rTPc+8jI/DxsVI/zXLVX6JbWkVvCIYkxGowPPeiWdlBagiFD5HJLPk/3q2V0nSFJxtmhW7TguZFXAHiNqwo1naiC4kaNfB9zlyTmlL5VjumUqdJwSSaZszO0ymdFVRnOCN6B1dFeYr4jxByaqfU1g9LdEQKCuGzjIp8TKpILp/asjo0bJAus4Kn1TZTvO3clLKDkADGKjerkPQXCSAlWXb+FGGllOplwf40gusOGWYhRyumpAJYmWYumcgYxitrWNESrxqH/mk7zrFnZzdqedVcDONHxVJ55kCiAByTuDttRe3FJhpArN/KMGjRiB1SDvQxrKmZRlfE7ijxdQgluHgSQGRPzDRxQ07YYYxkceHFXUt3CSVwfS706cdf3z2ixtEqSFmwQdsUe0v4bnOllBBwQR81XKMNyDjfdagQQNOkwGHUbEDFMop4XMayCMkaj/ABpHqEkf3nU2CAtMuqyoUZzg+hg1jXkC2k2I2JU7nXvT5TSNmSbUpk7jkDjar2cMkU5ZpGcEcEHalLGVnC5yRjkGjpdRd1gGbUn5hniuddJDUxZ4mQFlJ2yBSsUDpIC8rMAc4wd6qL2OSPXGzkNkAj3XXF08ESukE8xJAKpzWjUVLWQuT3nxvnY1f7tMF2uXz9DQJLqVZoFWG40uNyBsPrU3PUJIXKJaXMuBsV4p6OGFglyU77+/ymiR28sePxmOCDjfilun3rXCt3LeeAg4Ac804ZdO/nRtbInsStKX7rBSeMGtBGwAPLb9qwU6tKZFR7O4UFsZJ2A91oW99byTNAkjGVeVHxTdHB2hmMpYTsATkDBoHUdbXQGcjSBk02HGeW/vWT1QmS5ASQrjHzzTKmsmxCvAQykj2Dij4ihCkrgcZJpOwlxCVBXn5OKYlKSKFfTj/tUf10nxEoiWQyRMq+wWwMV0but3qe4UxMMLGDvn60N7WFvof50SO2iDBl5BH6qdjdMtcqrBcZ95cbUT71FozqyP2akpbSOQngMTnOqpWxhCjI3HyHxRsbq9zDHNPDOrYkQ53kwMfSmbgRSpoZmU5zs+KWNrGzeR4GMaqu1vE7ZPOMbNW1hgkdzGY2V8Y0nywasnToUgCjXGEOdYfc/U1ESiHeMDyIzlqOXBjKuUAP8AKtowKxhEV7LKZEdZMaV1nIoV+3buGAyFJGd/mmYIIFYMuARx5Uj1J3aSRVIION85qpei8YvT5WIznGM/Gf60I3N1Epme5jkhQ+f4e5FW6U27+RFOxtrR9WeSMECi8phaDquqQB00Rt+RmHNNt1GCB40kkUFz45XmhPEk0OmTcYxuKHMYreJAy61xpHjk0cpPG4JbOECg8+6LHcRzK6wyJqXbJXbNZVnLAhEcetU50sMgGm1vgASF2A1HYUNsXj+9hx3ZoSmNwExmosYPugkLyA5YtySKoepbHCMd/VVS+mZ1BC6CdzprdGw9a3yXJzCUMY5bHzQOpqt/i2jlVZFIfJU8VEd8oIAVlB5wtGgujK5wMADOSKfjafgwkYUN8Y/LWVfTKlwVBAxjFaCuQu7/AOK871aVpLlkXfJ59U+Z0eqzJXcEaTpA9HmpaeYoPMg/s1dXVdaKLdShWOt9uRneqi7d3x3Wb0uTtXV1DGY7hguuSd1AG4FAlvpJF/DkcKfZ5rq6tgMW97wryOrY97Gim4cHxd2H1rq6tjKG8bOCzjHzmrdyQ6SJGA+p3rq6kVDzOq7uxA/c1SJmkkGD/iurqx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620688"/>
            <a:ext cx="7427168" cy="471338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«Музыкальные краски»</a:t>
            </a:r>
          </a:p>
          <a:p>
            <a:pPr marL="0" indent="0" algn="ctr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175253"/>
              </p:ext>
            </p:extLst>
          </p:nvPr>
        </p:nvGraphicFramePr>
        <p:xfrm>
          <a:off x="1043608" y="1628800"/>
          <a:ext cx="60960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Регистр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Тембр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Сопрано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Allegro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Динамика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Forte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Лад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Мажор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Фактура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Многоголосная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Мелодия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Ровная</a:t>
                      </a:r>
                      <a:endParaRPr lang="ru-RU" sz="3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картинка 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19" name="AutoShape 6" descr="data:image/jpeg;base64,/9j/4AAQSkZJRgABAQAAAQABAAD/2wBDAAkGBwgHBgkIBwgKCgkLDRYPDQwMDRsUFRAWIB0iIiAdHx8kKDQsJCYxJx8fLT0tMTU3Ojo6Iys/RD84QzQ5Ojf/2wBDAQoKCg0MDRoPDxo3JR8lNzc3Nzc3Nzc3Nzc3Nzc3Nzc3Nzc3Nzc3Nzc3Nzc3Nzc3Nzc3Nzc3Nzc3Nzc3Nzc3Nzf/wAARCAB4AGADASIAAhEBAxEB/8QAGgAAAgMBAQAAAAAAAAAAAAAAAwQBAgUABv/EADEQAAIBAwMEAQEHAwUAAAAAAAECAwAEERIhMQUTIlFBcQYUIzJCYWKBkaEVJDRykv/EABcBAQEBAQAAAAAAAAAAAAAAAAECAAP/xAAdEQEBAQEBAQEBAQEAAAAAAAAAAREhAjESQSJR/9oADAMBAAIRAxEAPwDLwujSpIJ52q8UoUBFcsV+NPzU3iskfiQN6WhnOR20wTsT7rp2gyJlCPrl0v8ACgEVCzxsAO8wbG+1WQQQsslwoYk48t8UW4uEcmJImX2VWnJidu8US5QJo7hYg5BK80a87k6osUZ1LvxzSar3HdCjLIACpxijxXsuh43TJA2I5FTm/FTn0fp9u8qSBQocbvrbGKefo11IBpxp52aqfZ8f8gsFKkDVqPFa6LGNWm52O2DU2rzrOXo91Go0p5Y33FWHSrwspKk+xqFaKxDA/wByARzgnFFESopK3BAJ3IrfofkiOn3qqcKwX0KhYmQlWL6xyDWrEp1hUuC+r+uKWvtS3DhTvtt7qpdR6mPEXjF4xp1YJ+RVun26SS6JjyMkChskiwLrYYPBqbaMmTJztvsad/zrTLTDC3juTE4UJ8M2+/1qbeUyTShXRh+kDmlZAsFwRN5ZkyQfim1jtkw6sqM3GKjXT84tLG6N3HwWbAXxwP3oLqomY68qVG4+KLfTTQRiJ2U6fJW+tAUMyKpIxpzzVedllTcutv7MlRHcmQZTA45rV1WhzmJtz8nNY/2cYxiYqDk6c4r0VzNHbQvPKrBFGTgZqPX0ypt4LeaMMqbfIzTAtIiNIBAPO9CsrmK4hWWHVocZG2KZSVDJoDeeM4yKltqIbeKN9SLg/WsvqL4vnJOMAbCtoJnhmJ/bFef6xC7XrEDUMDaq8/U+uvKzxyPCEUgnPx8UJCLbwlHkdjmnbeCWRF0IXAP6atNYXU8ZDQ+a8EkVv0rOazbgrIS7SA4Ow90GFiJl0tjG4rRXpF4+zQ4HrUKg9FukwRCMA5JLCt/XWe/M82f0teSGWFmLZaptNbKTISJAuPoK0P8ARLkyK6xKRj5YbUynS7oRurRKS53IYZAq77jjPH/TH2YAYzhvLYbU7ZW5uluopppZoy+Csi6cD0KB0WzmtZH7qhVYc55rTPc+8jI/DxsVI/zXLVX6JbWkVvCIYkxGowPPeiWdlBagiFD5HJLPk/3q2V0nSFJxtmhW7TguZFXAHiNqwo1naiC4kaNfB9zlyTmlL5VjumUqdJwSSaZszO0ymdFVRnOCN6B1dFeYr4jxByaqfU1g9LdEQKCuGzjIp8TKpILp/asjo0bJAus4Kn1TZTvO3clLKDkADGKjerkPQXCSAlWXb+FGGllOplwf40gusOGWYhRyumpAJYmWYumcgYxitrWNESrxqH/mk7zrFnZzdqedVcDONHxVJ55kCiAByTuDttRe3FJhpArN/KMGjRiB1SDvQxrKmZRlfE7ijxdQgluHgSQGRPzDRxQ07YYYxkceHFXUt3CSVwfS706cdf3z2ixtEqSFmwQdsUe0v4bnOllBBwQR81XKMNyDjfdagQQNOkwGHUbEDFMop4XMayCMkaj/ABpHqEkf3nU2CAtMuqyoUZzg+hg1jXkC2k2I2JU7nXvT5TSNmSbUpk7jkDjar2cMkU5ZpGcEcEHalLGVnC5yRjkGjpdRd1gGbUn5hniuddJDUxZ4mQFlJ2yBSsUDpIC8rMAc4wd6qL2OSPXGzkNkAj3XXF08ESukE8xJAKpzWjUVLWQuT3nxvnY1f7tMF2uXz9DQJLqVZoFWG40uNyBsPrU3PUJIXKJaXMuBsV4p6OGFglyU77+/ymiR28sePxmOCDjfilun3rXCt3LeeAg4Ac804ZdO/nRtbInsStKX7rBSeMGtBGwAPLb9qwU6tKZFR7O4UFsZJ2A91oW99byTNAkjGVeVHxTdHB2hmMpYTsATkDBoHUdbXQGcjSBk02HGeW/vWT1QmS5ASQrjHzzTKmsmxCvAQykj2Dij4ihCkrgcZJpOwlxCVBXn5OKYlKSKFfTj/tUf10nxEoiWQyRMq+wWwMV0but3qe4UxMMLGDvn60N7WFvof50SO2iDBl5BH6qdjdMtcqrBcZ95cbUT71FozqyP2akpbSOQngMTnOqpWxhCjI3HyHxRsbq9zDHNPDOrYkQ53kwMfSmbgRSpoZmU5zs+KWNrGzeR4GMaqu1vE7ZPOMbNW1hgkdzGY2V8Y0nywasnToUgCjXGEOdYfc/U1ESiHeMDyIzlqOXBjKuUAP8AKtowKxhEV7LKZEdZMaV1nIoV+3buGAyFJGd/mmYIIFYMuARx5Uj1J3aSRVIION85qpei8YvT5WIznGM/Gf60I3N1Epme5jkhQ+f4e5FW6U27+RFOxtrR9WeSMECi8phaDquqQB00Rt+RmHNNt1GCB40kkUFz45XmhPEk0OmTcYxuKHMYreJAy61xpHjk0cpPG4JbOECg8+6LHcRzK6wyJqXbJXbNZVnLAhEcetU50sMgGm1vgASF2A1HYUNsXj+9hx3ZoSmNwExmosYPugkLyA5YtySKoepbHCMd/VVS+mZ1BC6CdzprdGw9a3yXJzCUMY5bHzQOpqt/i2jlVZFIfJU8VEd8oIAVlB5wtGgujK5wMADOSKfjafgwkYUN8Y/LWVfTKlwVBAxjFaCuQu7/AOK871aVpLlkXfJ59U+Z0eqzJXcEaTpA9HmpaeYoPMg/s1dXVdaKLdShWOt9uRneqi7d3x3Wb0uTtXV1DGY7hguuSd1AG4FAlvpJF/DkcKfZ5rq6tgMW97wryOrY97Gim4cHxd2H1rq6tjKG8bOCzjHzmrdyQ6SJGA+p3rq6kVDzOq7uxA/c1SJmkkGD/iurqx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0375" y="260648"/>
            <a:ext cx="7722369" cy="62646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3.Сравнивание исполнителей</a:t>
            </a:r>
          </a:p>
          <a:p>
            <a:pPr marL="0" indent="0" algn="just"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просмотрела разные видеоклипы на песню группы </a:t>
            </a:r>
            <a:r>
              <a:rPr lang="ru-RU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Барбарики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«Дружба». Всё же клип, составленный из кадров мультфильма «</a:t>
            </a:r>
            <a:r>
              <a:rPr lang="ru-RU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Лёлик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Барбарики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мне понравился больше.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5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картинка 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19" name="AutoShape 6" descr="data:image/jpeg;base64,/9j/4AAQSkZJRgABAQAAAQABAAD/2wBDAAkGBwgHBgkIBwgKCgkLDRYPDQwMDRsUFRAWIB0iIiAdHx8kKDQsJCYxJx8fLT0tMTU3Ojo6Iys/RD84QzQ5Ojf/2wBDAQoKCg0MDRoPDxo3JR8lNzc3Nzc3Nzc3Nzc3Nzc3Nzc3Nzc3Nzc3Nzc3Nzc3Nzc3Nzc3Nzc3Nzc3Nzc3Nzc3Nzf/wAARCAB4AGADASIAAhEBAxEB/8QAGgAAAgMBAQAAAAAAAAAAAAAAAwQBAgUABv/EADEQAAIBAwMEAQEHAwUAAAAAAAECAwAEERIhMQUTIlFBcQYUIzJCYWKBkaEVJDRykv/EABcBAQEBAQAAAAAAAAAAAAAAAAECAAP/xAAdEQEBAQEBAQEBAQEAAAAAAAAAAREhAjESQSJR/9oADAMBAAIRAxEAPwDLwujSpIJ52q8UoUBFcsV+NPzU3iskfiQN6WhnOR20wTsT7rp2gyJlCPrl0v8ACgEVCzxsAO8wbG+1WQQQsslwoYk48t8UW4uEcmJImX2VWnJidu8US5QJo7hYg5BK80a87k6osUZ1LvxzSar3HdCjLIACpxijxXsuh43TJA2I5FTm/FTn0fp9u8qSBQocbvrbGKefo11IBpxp52aqfZ8f8gsFKkDVqPFa6LGNWm52O2DU2rzrOXo91Go0p5Y33FWHSrwspKk+xqFaKxDA/wByARzgnFFESopK3BAJ3IrfofkiOn3qqcKwX0KhYmQlWL6xyDWrEp1hUuC+r+uKWvtS3DhTvtt7qpdR6mPEXjF4xp1YJ+RVun26SS6JjyMkChskiwLrYYPBqbaMmTJztvsad/zrTLTDC3juTE4UJ8M2+/1qbeUyTShXRh+kDmlZAsFwRN5ZkyQfim1jtkw6sqM3GKjXT84tLG6N3HwWbAXxwP3oLqomY68qVG4+KLfTTQRiJ2U6fJW+tAUMyKpIxpzzVedllTcutv7MlRHcmQZTA45rV1WhzmJtz8nNY/2cYxiYqDk6c4r0VzNHbQvPKrBFGTgZqPX0ypt4LeaMMqbfIzTAtIiNIBAPO9CsrmK4hWWHVocZG2KZSVDJoDeeM4yKltqIbeKN9SLg/WsvqL4vnJOMAbCtoJnhmJ/bFef6xC7XrEDUMDaq8/U+uvKzxyPCEUgnPx8UJCLbwlHkdjmnbeCWRF0IXAP6atNYXU8ZDQ+a8EkVv0rOazbgrIS7SA4Ow90GFiJl0tjG4rRXpF4+zQ4HrUKg9FukwRCMA5JLCt/XWe/M82f0teSGWFmLZaptNbKTISJAuPoK0P8ARLkyK6xKRj5YbUynS7oRurRKS53IYZAq77jjPH/TH2YAYzhvLYbU7ZW5uluopppZoy+Csi6cD0KB0WzmtZH7qhVYc55rTPc+8jI/DxsVI/zXLVX6JbWkVvCIYkxGowPPeiWdlBagiFD5HJLPk/3q2V0nSFJxtmhW7TguZFXAHiNqwo1naiC4kaNfB9zlyTmlL5VjumUqdJwSSaZszO0ymdFVRnOCN6B1dFeYr4jxByaqfU1g9LdEQKCuGzjIp8TKpILp/asjo0bJAus4Kn1TZTvO3clLKDkADGKjerkPQXCSAlWXb+FGGllOplwf40gusOGWYhRyumpAJYmWYumcgYxitrWNESrxqH/mk7zrFnZzdqedVcDONHxVJ55kCiAByTuDttRe3FJhpArN/KMGjRiB1SDvQxrKmZRlfE7ijxdQgluHgSQGRPzDRxQ07YYYxkceHFXUt3CSVwfS706cdf3z2ixtEqSFmwQdsUe0v4bnOllBBwQR81XKMNyDjfdagQQNOkwGHUbEDFMop4XMayCMkaj/ABpHqEkf3nU2CAtMuqyoUZzg+hg1jXkC2k2I2JU7nXvT5TSNmSbUpk7jkDjar2cMkU5ZpGcEcEHalLGVnC5yRjkGjpdRd1gGbUn5hniuddJDUxZ4mQFlJ2yBSsUDpIC8rMAc4wd6qL2OSPXGzkNkAj3XXF08ESukE8xJAKpzWjUVLWQuT3nxvnY1f7tMF2uXz9DQJLqVZoFWG40uNyBsPrU3PUJIXKJaXMuBsV4p6OGFglyU77+/ymiR28sePxmOCDjfilun3rXCt3LeeAg4Ac804ZdO/nRtbInsStKX7rBSeMGtBGwAPLb9qwU6tKZFR7O4UFsZJ2A91oW99byTNAkjGVeVHxTdHB2hmMpYTsATkDBoHUdbXQGcjSBk02HGeW/vWT1QmS5ASQrjHzzTKmsmxCvAQykj2Dij4ihCkrgcZJpOwlxCVBXn5OKYlKSKFfTj/tUf10nxEoiWQyRMq+wWwMV0but3qe4UxMMLGDvn60N7WFvof50SO2iDBl5BH6qdjdMtcqrBcZ95cbUT71FozqyP2akpbSOQngMTnOqpWxhCjI3HyHxRsbq9zDHNPDOrYkQ53kwMfSmbgRSpoZmU5zs+KWNrGzeR4GMaqu1vE7ZPOMbNW1hgkdzGY2V8Y0nywasnToUgCjXGEOdYfc/U1ESiHeMDyIzlqOXBjKuUAP8AKtowKxhEV7LKZEdZMaV1nIoV+3buGAyFJGd/mmYIIFYMuARx5Uj1J3aSRVIION85qpei8YvT5WIznGM/Gf60I3N1Epme5jkhQ+f4e5FW6U27+RFOxtrR9WeSMECi8phaDquqQB00Rt+RmHNNt1GCB40kkUFz45XmhPEk0OmTcYxuKHMYreJAy61xpHjk0cpPG4JbOECg8+6LHcRzK6wyJqXbJXbNZVnLAhEcetU50sMgGm1vgASF2A1HYUNsXj+9hx3ZoSmNwExmosYPugkLyA5YtySKoepbHCMd/VVS+mZ1BC6CdzprdGw9a3yXJzCUMY5bHzQOpqt/i2jlVZFIfJU8VEd8oIAVlB5wtGgujK5wMADOSKfjafgwkYUN8Y/LWVfTKlwVBAxjFaCuQu7/AOK871aVpLlkXfJ59U+Z0eqzJXcEaTpA9HmpaeYoPMg/s1dXVdaKLdShWOt9uRneqi7d3x3Wb0uTtXV1DGY7hguuSd1AG4FAlvpJF/DkcKfZ5rq6tgMW97wryOrY97Gim4cHxd2H1rq6tjKG8bOCzjHzmrdyQ6SJGA+p3rq6kVDzOq7uxA/c1SJmkkGD/iurqx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20688"/>
            <a:ext cx="7776864" cy="597666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4.Моё отношение к прослушанной музыке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Песни гр.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Барбарики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том числе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 друзей нет выходных»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слушаю с раннего детства. Они мне нравятся тем, что мелодичны, ритмичны, в большинстве своём весёлые, а многие носят воспитательный характер («Плакали зверушки», «Не уроните шарик», «Моем»). Песню «Дружба» мы разучивали и в школе и в лагере, под неё танцуем на Днях рождения друзей,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физминутках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школе, на детских дискотеках.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5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картинка 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19" name="AutoShape 6" descr="data:image/jpeg;base64,/9j/4AAQSkZJRgABAQAAAQABAAD/2wBDAAkGBwgHBgkIBwgKCgkLDRYPDQwMDRsUFRAWIB0iIiAdHx8kKDQsJCYxJx8fLT0tMTU3Ojo6Iys/RD84QzQ5Ojf/2wBDAQoKCg0MDRoPDxo3JR8lNzc3Nzc3Nzc3Nzc3Nzc3Nzc3Nzc3Nzc3Nzc3Nzc3Nzc3Nzc3Nzc3Nzc3Nzc3Nzc3Nzf/wAARCAB4AGADASIAAhEBAxEB/8QAGgAAAgMBAQAAAAAAAAAAAAAAAwQBAgUABv/EADEQAAIBAwMEAQEHAwUAAAAAAAECAwAEERIhMQUTIlFBcQYUIzJCYWKBkaEVJDRykv/EABcBAQEBAQAAAAAAAAAAAAAAAAECAAP/xAAdEQEBAQEBAQEBAQEAAAAAAAAAAREhAjESQSJR/9oADAMBAAIRAxEAPwDLwujSpIJ52q8UoUBFcsV+NPzU3iskfiQN6WhnOR20wTsT7rp2gyJlCPrl0v8ACgEVCzxsAO8wbG+1WQQQsslwoYk48t8UW4uEcmJImX2VWnJidu8US5QJo7hYg5BK80a87k6osUZ1LvxzSar3HdCjLIACpxijxXsuh43TJA2I5FTm/FTn0fp9u8qSBQocbvrbGKefo11IBpxp52aqfZ8f8gsFKkDVqPFa6LGNWm52O2DU2rzrOXo91Go0p5Y33FWHSrwspKk+xqFaKxDA/wByARzgnFFESopK3BAJ3IrfofkiOn3qqcKwX0KhYmQlWL6xyDWrEp1hUuC+r+uKWvtS3DhTvtt7qpdR6mPEXjF4xp1YJ+RVun26SS6JjyMkChskiwLrYYPBqbaMmTJztvsad/zrTLTDC3juTE4UJ8M2+/1qbeUyTShXRh+kDmlZAsFwRN5ZkyQfim1jtkw6sqM3GKjXT84tLG6N3HwWbAXxwP3oLqomY68qVG4+KLfTTQRiJ2U6fJW+tAUMyKpIxpzzVedllTcutv7MlRHcmQZTA45rV1WhzmJtz8nNY/2cYxiYqDk6c4r0VzNHbQvPKrBFGTgZqPX0ypt4LeaMMqbfIzTAtIiNIBAPO9CsrmK4hWWHVocZG2KZSVDJoDeeM4yKltqIbeKN9SLg/WsvqL4vnJOMAbCtoJnhmJ/bFef6xC7XrEDUMDaq8/U+uvKzxyPCEUgnPx8UJCLbwlHkdjmnbeCWRF0IXAP6atNYXU8ZDQ+a8EkVv0rOazbgrIS7SA4Ow90GFiJl0tjG4rRXpF4+zQ4HrUKg9FukwRCMA5JLCt/XWe/M82f0teSGWFmLZaptNbKTISJAuPoK0P8ARLkyK6xKRj5YbUynS7oRurRKS53IYZAq77jjPH/TH2YAYzhvLYbU7ZW5uluopppZoy+Csi6cD0KB0WzmtZH7qhVYc55rTPc+8jI/DxsVI/zXLVX6JbWkVvCIYkxGowPPeiWdlBagiFD5HJLPk/3q2V0nSFJxtmhW7TguZFXAHiNqwo1naiC4kaNfB9zlyTmlL5VjumUqdJwSSaZszO0ymdFVRnOCN6B1dFeYr4jxByaqfU1g9LdEQKCuGzjIp8TKpILp/asjo0bJAus4Kn1TZTvO3clLKDkADGKjerkPQXCSAlWXb+FGGllOplwf40gusOGWYhRyumpAJYmWYumcgYxitrWNESrxqH/mk7zrFnZzdqedVcDONHxVJ55kCiAByTuDttRe3FJhpArN/KMGjRiB1SDvQxrKmZRlfE7ijxdQgluHgSQGRPzDRxQ07YYYxkceHFXUt3CSVwfS706cdf3z2ixtEqSFmwQdsUe0v4bnOllBBwQR81XKMNyDjfdagQQNOkwGHUbEDFMop4XMayCMkaj/ABpHqEkf3nU2CAtMuqyoUZzg+hg1jXkC2k2I2JU7nXvT5TSNmSbUpk7jkDjar2cMkU5ZpGcEcEHalLGVnC5yRjkGjpdRd1gGbUn5hniuddJDUxZ4mQFlJ2yBSsUDpIC8rMAc4wd6qL2OSPXGzkNkAj3XXF08ESukE8xJAKpzWjUVLWQuT3nxvnY1f7tMF2uXz9DQJLqVZoFWG40uNyBsPrU3PUJIXKJaXMuBsV4p6OGFglyU77+/ymiR28sePxmOCDjfilun3rXCt3LeeAg4Ac804ZdO/nRtbInsStKX7rBSeMGtBGwAPLb9qwU6tKZFR7O4UFsZJ2A91oW99byTNAkjGVeVHxTdHB2hmMpYTsATkDBoHUdbXQGcjSBk02HGeW/vWT1QmS5ASQrjHzzTKmsmxCvAQykj2Dij4ihCkrgcZJpOwlxCVBXn5OKYlKSKFfTj/tUf10nxEoiWQyRMq+wWwMV0but3qe4UxMMLGDvn60N7WFvof50SO2iDBl5BH6qdjdMtcqrBcZ95cbUT71FozqyP2akpbSOQngMTnOqpWxhCjI3HyHxRsbq9zDHNPDOrYkQ53kwMfSmbgRSpoZmU5zs+KWNrGzeR4GMaqu1vE7ZPOMbNW1hgkdzGY2V8Y0nywasnToUgCjXGEOdYfc/U1ESiHeMDyIzlqOXBjKuUAP8AKtowKxhEV7LKZEdZMaV1nIoV+3buGAyFJGd/mmYIIFYMuARx5Uj1J3aSRVIION85qpei8YvT5WIznGM/Gf60I3N1Epme5jkhQ+f4e5FW6U27+RFOxtrR9WeSMECi8phaDquqQB00Rt+RmHNNt1GCB40kkUFz45XmhPEk0OmTcYxuKHMYreJAy61xpHjk0cpPG4JbOECg8+6LHcRzK6wyJqXbJXbNZVnLAhEcetU50sMgGm1vgASF2A1HYUNsXj+9hx3ZoSmNwExmosYPugkLyA5YtySKoepbHCMd/VVS+mZ1BC6CdzprdGw9a3yXJzCUMY5bHzQOpqt/i2jlVZFIfJU8VEd8oIAVlB5wtGgujK5wMADOSKfjafgwkYUN8Y/LWVfTKlwVBAxjFaCuQu7/AOK871aVpLlkXfJ59U+Z0eqzJXcEaTpA9HmpaeYoPMg/s1dXVdaKLdShWOt9uRneqi7d3x3Wb0uTtXV1DGY7hguuSd1AG4FAlvpJF/DkcKfZ5rq6tgMW97wryOrY97Gim4cHxd2H1rq6tjKG8bOCzjHzmrdyQ6SJGA+p3rq6kVDzOq7uxA/c1SJmkkGD/iurqx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84784"/>
            <a:ext cx="6707088" cy="3240360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интересное задание!</a:t>
            </a:r>
            <a:endParaRPr lang="ru-RU" sz="6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5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ролева И.Н. Шаблон (фон1) к урокам музык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Королева И.Н. Шаблон (фон3) к урокам музыки</Template>
  <TotalTime>1131</TotalTime>
  <Words>202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Королева И.Н. Шаблон (фон1) к урокам музыки</vt:lpstr>
      <vt:lpstr>Акмуллинская олимпиада  III 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Музыкальная азбука</dc:title>
  <dc:creator>gomaur</dc:creator>
  <cp:lastModifiedBy>Наташа</cp:lastModifiedBy>
  <cp:revision>55</cp:revision>
  <dcterms:created xsi:type="dcterms:W3CDTF">2014-11-12T13:17:39Z</dcterms:created>
  <dcterms:modified xsi:type="dcterms:W3CDTF">2018-03-14T13:56:11Z</dcterms:modified>
</cp:coreProperties>
</file>