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12"/>
  </p:notesMasterIdLst>
  <p:sldIdLst>
    <p:sldId id="261" r:id="rId2"/>
    <p:sldId id="259" r:id="rId3"/>
    <p:sldId id="276" r:id="rId4"/>
    <p:sldId id="275" r:id="rId5"/>
    <p:sldId id="260" r:id="rId6"/>
    <p:sldId id="263" r:id="rId7"/>
    <p:sldId id="268" r:id="rId8"/>
    <p:sldId id="272" r:id="rId9"/>
    <p:sldId id="274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669900"/>
    <a:srgbClr val="66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8" autoAdjust="0"/>
  </p:normalViewPr>
  <p:slideViewPr>
    <p:cSldViewPr>
      <p:cViewPr varScale="1">
        <p:scale>
          <a:sx n="98" d="100"/>
          <a:sy n="98" d="100"/>
        </p:scale>
        <p:origin x="-3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64C03-0D45-40A7-806F-F6E4D3764CDB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20AA1-7C71-46EE-8962-91C292062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812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Презентация песни</a:t>
            </a:r>
            <a:endParaRPr lang="ru-RU" b="1" cap="all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6282898"/>
            <a:ext cx="3024336" cy="52322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Выполнила ученица 4 Г класса</a:t>
            </a:r>
          </a:p>
          <a:p>
            <a:pPr algn="r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МБОУ СОШ №7 Золотухина Дарья 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473511" cy="442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1317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764704"/>
            <a:ext cx="8064896" cy="53614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cap="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7200" cap="all" dirty="0" smtClean="0">
                <a:latin typeface="Times New Roman" pitchFamily="18" charset="0"/>
                <a:cs typeface="Times New Roman" pitchFamily="18" charset="0"/>
              </a:rPr>
              <a:t>благодарю           	за внимание</a:t>
            </a:r>
            <a:endParaRPr lang="ru-RU" sz="7200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028" b="31695" l="14409" r="86534"/>
                    </a14:imgEffect>
                  </a14:imgLayer>
                </a14:imgProps>
              </a:ext>
            </a:extLst>
          </a:blip>
          <a:srcRect l="5393" t="5070" r="4450" b="65347"/>
          <a:stretch/>
        </p:blipFill>
        <p:spPr bwMode="auto">
          <a:xfrm>
            <a:off x="683568" y="3717991"/>
            <a:ext cx="7842572" cy="193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0356" y="116632"/>
            <a:ext cx="7560840" cy="720080"/>
          </a:xfr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история создания</a:t>
            </a:r>
            <a:endParaRPr lang="ru-RU" sz="4000" b="1" cap="all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374" t="2077"/>
          <a:stretch>
            <a:fillRect/>
          </a:stretch>
        </p:blipFill>
        <p:spPr bwMode="auto">
          <a:xfrm>
            <a:off x="755576" y="1196752"/>
            <a:ext cx="371651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26868" y="836712"/>
            <a:ext cx="4104456" cy="590931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Со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времени победы наших дедов и прадедов в Великой Отечественной войне против фашизма прошло более 70 лет. Но в сердцах и умах нашего народа  этот подвиг останется навечно.  Люди снова и снова создают  свои произведения, посвященные теме прошедшей войны. Это и  книги, и картины, и песни… 		 </a:t>
            </a:r>
          </a:p>
          <a:p>
            <a:pPr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Замечательная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песня «О той весне» написана в начале 21 века. Автором стихов и музыки  является Елена Плотникова. Она – композитор, педагог высшей категории, лауреат музыкальных конкурсов, автор поэтических сборников, руководитель детской вокальной группы «МультиКейс». Часто жизнь детей или воспоминания старшего поколения вдохновляют ее на создание новых произведений. Дети знают о Великой Отечественной войне из фильмов, книг, из рассказов родственников. Почти у каждого в семье есть кто-то, кто не вернулся с войны. Много и тех, кто пришел в родной дом с Победой. Дед и прадед Елены Ильиничны воевали. Дед Николай Николаевич Плотников дошел до Берлина, прадед Федор Павлович Пугачев, ушедший на войну 23 июня 1941 года, погиб в 1942 году. В этой песне автор выразила надежду и веру в свою страну, благодарность за подвиг солдат и офицеров в Великой Отечественной войне.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30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movie-projector-screen-loop_nknchofs__F0000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9CC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2402" y="1012954"/>
            <a:ext cx="5184576" cy="4832092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3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Кино идет,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Воюет взвод.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Далекий год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На пленке старой.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Нелегкий путь.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Еще чуть-чуть,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И догорят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Войны пожары.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/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Счастливый май.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Любимый край,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Своих солдат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Встречай скорее!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От ран, обид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Земля дрожит.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Теплом души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Ее согреем.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/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И все о той весне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Увидел я во сне.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Пришел рассвет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и миру улыбнулся.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Что вьюга отмела,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Что верба расцвела,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И прадед мой с войны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домой вернулся.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/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В лихом бою,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В чужом краю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Пусть берегут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Любовь и вера.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Чтоб больше их </a:t>
            </a:r>
            <a:br>
              <a:rPr lang="ru-RU" sz="1400" dirty="0">
                <a:solidFill>
                  <a:srgbClr val="002060"/>
                </a:solidFill>
              </a:rPr>
            </a:b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Пришло, живых,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И рядовых,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И офицеров.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/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Придут весной,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Как прадед мой,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И в дом родной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Откроют двери.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Я помню свет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Далеких лет.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В свою страну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Я буду верить.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/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И все о той весне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Увидел я во сне.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Пришел рассвет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и миру улыбнулся.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Что вьюга отмела,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Что верба расцвела,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И прадед мой с войны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домой вернулся.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/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И все о той весне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Увидел я во сне.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Пришел рассвет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и миру улыбнулся.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Что вьюга отмела, </a:t>
            </a:r>
            <a:r>
              <a:rPr lang="ru-RU" sz="1400" b="1" dirty="0">
                <a:solidFill>
                  <a:srgbClr val="002060"/>
                </a:solidFill>
              </a:rPr>
              <a:t>  </a:t>
            </a:r>
            <a:r>
              <a:rPr lang="ru-RU" sz="1400" dirty="0">
                <a:solidFill>
                  <a:srgbClr val="002060"/>
                </a:solidFill>
              </a:rPr>
              <a:t/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Что верба расцвела,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И прадед мой с войны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домой вернулся</a:t>
            </a:r>
            <a:r>
              <a:rPr lang="ru-RU" sz="1200" dirty="0">
                <a:solidFill>
                  <a:srgbClr val="0070C0"/>
                </a:solidFill>
              </a:rPr>
              <a:t>.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27339"/>
            <a:ext cx="5040560" cy="70788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ИДЁТ КИНО</a:t>
            </a:r>
            <a:r>
              <a:rPr lang="ru-RU" sz="4000" b="1" dirty="0" smtClean="0">
                <a:solidFill>
                  <a:srgbClr val="0070C0"/>
                </a:solidFill>
              </a:rPr>
              <a:t>…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средства музыкальной выразительности</a:t>
            </a:r>
            <a:endParaRPr lang="ru-RU" sz="4000" b="1" cap="all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5616" y="1844825"/>
            <a:ext cx="3178696" cy="38164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 2009 года песня звучит на многих конкурсах и концертах. Ее мелодичное звучание завораживает миллионы слушателей. Песня очень добрая, хорошая. Она вызывает слезы у людей. Прекрасные слова дополняются замечательной музыкой. Музыкальное произведение достаточно ритмичное, исполняется, в основном, детскими коллективами в умеренном темпе. Оно развивает художественный вкус и совершенствует вокальное мастерство юных исполнителей. И, конечно, большую роль играет аккомпанемент. Когда звучат ударные инструменты, кажется, что наши сердца бьются в унисон с ними!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4742" y="1600200"/>
            <a:ext cx="346551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274638"/>
            <a:ext cx="7848872" cy="778098"/>
          </a:xfrm>
          <a:solidFill>
            <a:schemeClr val="accent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первые исполнители</a:t>
            </a:r>
            <a:endParaRPr lang="ru-RU" sz="4000" b="1" cap="all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340768"/>
            <a:ext cx="540060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1268760"/>
            <a:ext cx="3096344" cy="483209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Первое исполнение песни принадлежит детскому вокальному коллективу «МультиКейс», которым и руководит Елена Плотникова. Основа репертуара группы – песни, слова и музыку к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которым,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пишет руководитель ансамбля. Соавторы Елены – композитор, заслуженный деятель искусств РФ Григорий Гладков, композитор, заслуженная артистка России Гельсят  Шайдулова и другие авторы. Группа выступает с песнями на больших московских праздниках в Доме композиторов, во Дворце Творчества на Воробьевых горах, в Кремлевском зале. Сейчас ролик с песней «О той весне» стал особенно популярен в Рунете. В комментариях наши российские слушатели пишут, что песня вызывает у них самые добрые чувства и заставляет их плакать.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65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435" y="116632"/>
            <a:ext cx="8229600" cy="994122"/>
          </a:xfrm>
          <a:solidFill>
            <a:schemeClr val="accent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Песня шагает по планете</a:t>
            </a:r>
            <a:endParaRPr lang="ru-RU" sz="4000" b="1" cap="all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l="12488" t="10806" r="13245" b="11840"/>
          <a:stretch/>
        </p:blipFill>
        <p:spPr bwMode="auto">
          <a:xfrm>
            <a:off x="683568" y="4437112"/>
            <a:ext cx="3600400" cy="210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45" r="5309"/>
          <a:stretch/>
        </p:blipFill>
        <p:spPr bwMode="auto">
          <a:xfrm>
            <a:off x="5292080" y="1252808"/>
            <a:ext cx="3607629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8205" y="1268760"/>
            <a:ext cx="4824536" cy="310854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мая 2015 года во Владикавказе состоялся юбилейный Парад Победы. Там прозвучала песня «О той весне» в исполнении Муниципального хора мальчиков. Она также сопровождала шествие Бессмертного полка и звучала очень ярко 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искренне.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70-летию Победы на 5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Российском телевизионном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канале режиссером Борисом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Деденевым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был снят клип на песню. Ее исполнили дети – юные певцы хора. Сюжет переносит их в самое пекло сражения – под взрывы снарядов на передовую, где навсегда остались миллионы советских солдат. На время обычные школьники превратились в настоящих актеров. Съемки проходили  в реальных условиях – в поле. Дети, которые знают о войне только по рассказам взрослых, смогли не просто сыграть, но и прожить историю «о той весне».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4005064"/>
            <a:ext cx="3456384" cy="144016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Еще одно трогательное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песни мы увидели и услышали  в другом клипе. Музыкальную композицию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девочки – ученицы ленинградской школы-интерната №20 для детей с нарушением слуха и речи.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309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никто не забыт, ничто не забыто</a:t>
            </a:r>
            <a:endParaRPr lang="ru-RU" sz="4000" b="1" cap="all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39552" y="1628800"/>
            <a:ext cx="4176464" cy="3888431"/>
          </a:xfr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посмотрела несколько клипов. Могу сказать, что все они мне очень понравились. Замечательное артистичное исполнение, яркий красивый вокал, хорошие искренние слова. Все это вызывает только добрые чувства. Я особенно остро  прочувствовала историю Великой Отечественной войны. Ведь мои прадедушки тоже были участниками той войны. Оба они умерли сразу после войны. У них были тяжелые ранения. В мае 2017 года я тоже приняла участие в шествии Бессмертного полка с портретом своего прадедушки - 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Кокунина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Степана Дмитриевича. Я думаю, что такие песни, как «О той весне» у всех слушателей вызывают в памяти имена своих родственников – участников Великой Отечественной войны. Ведь многие из них погибли, не дожив до Победы. Благодаря им мы сейчас живем под мирным небом.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12776"/>
            <a:ext cx="3024337" cy="4704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8737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print"/>
          <a:srcRect l="6656" r="74157" b="1180"/>
          <a:stretch/>
        </p:blipFill>
        <p:spPr bwMode="auto">
          <a:xfrm>
            <a:off x="323528" y="283424"/>
            <a:ext cx="1364776" cy="5194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0558" r="17166"/>
          <a:stretch>
            <a:fillRect/>
          </a:stretch>
        </p:blipFill>
        <p:spPr bwMode="auto">
          <a:xfrm>
            <a:off x="4572000" y="366600"/>
            <a:ext cx="4114397" cy="5013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835696" y="472552"/>
            <a:ext cx="2520280" cy="4801314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все о той весне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Увидел я во сне,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Пришел рассвет 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улыбнулся,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вьюга отмела,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верба расцвела,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прадед мой с войны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вернулся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r="700" b="28380"/>
          <a:stretch>
            <a:fillRect/>
          </a:stretch>
        </p:blipFill>
        <p:spPr bwMode="auto">
          <a:xfrm>
            <a:off x="827584" y="188640"/>
            <a:ext cx="763284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99592" y="4581128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помню свет далеких лет.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 свою страну я буду верить!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</TotalTime>
  <Words>635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песни</vt:lpstr>
      <vt:lpstr>история создания</vt:lpstr>
      <vt:lpstr>Слайд 3</vt:lpstr>
      <vt:lpstr>средства музыкальной выразительности</vt:lpstr>
      <vt:lpstr>первые исполнители</vt:lpstr>
      <vt:lpstr>Песня шагает по планете</vt:lpstr>
      <vt:lpstr>никто не забыт, ничто не забыто</vt:lpstr>
      <vt:lpstr>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info</dc:creator>
  <cp:lastModifiedBy>Admin</cp:lastModifiedBy>
  <cp:revision>102</cp:revision>
  <dcterms:modified xsi:type="dcterms:W3CDTF">2018-03-14T08:10:57Z</dcterms:modified>
</cp:coreProperties>
</file>