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E9016C-0781-4B3A-B4C0-396CB7F1352C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952D7F-8003-4AF9-A999-17A74BF4F09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3068960"/>
            <a:ext cx="1728192" cy="25698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Презентацию выполнила: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Шитова Анастасия Евгеньевна 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МБОУ СОШ№ 7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г.Туймазы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2 Д  </a:t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5079" y="908720"/>
            <a:ext cx="4027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той весне…</a:t>
            </a:r>
            <a:endParaRPr lang="ru-RU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03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9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5" y="908720"/>
            <a:ext cx="835292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История создания песни «О той весне»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          Песня "О той весне" написана в 2009 году. Автор стихов и музыки – Елена Плотникова.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Эта песня - словно взгляд из настоящего глазами современных детей - на героическое прошлое их прадедов, их нелёгкий путь к Победе в Великой Отечественной войне.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Дети знают о той войне из фильмов, книг, из рассказов родственников. Почти у каждого в семье есть кто-то, кто не вернулся с войны. Много и тех, кто пришел в родной дом с Победой.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В песне - надежда и вера в свою страну, благодарность за Великий подвиг солдат и офицеров. 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0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848" y="1124744"/>
            <a:ext cx="792088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Первое исполнение  песни принадлежит московскому вокальному коллективу "</a:t>
            </a:r>
            <a:r>
              <a:rPr lang="ru-RU" dirty="0" err="1" smtClean="0">
                <a:latin typeface="Arial Black" pitchFamily="34" charset="0"/>
              </a:rPr>
              <a:t>МультиКейс</a:t>
            </a:r>
            <a:r>
              <a:rPr lang="ru-RU" dirty="0" smtClean="0">
                <a:latin typeface="Arial Black" pitchFamily="34" charset="0"/>
              </a:rPr>
              <a:t>".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                          </a:t>
            </a:r>
            <a:r>
              <a:rPr lang="ru-RU" sz="1400" i="1" dirty="0" smtClean="0">
                <a:latin typeface="Arial Black" pitchFamily="34" charset="0"/>
              </a:rPr>
              <a:t>Елена Плотникова</a:t>
            </a:r>
            <a:endParaRPr lang="ru-RU" sz="1400" i="1" dirty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                                     </a:t>
            </a:r>
            <a:r>
              <a:rPr lang="ru-RU" sz="1400" i="1" dirty="0" smtClean="0">
                <a:latin typeface="Arial Black" pitchFamily="34" charset="0"/>
              </a:rPr>
              <a:t>Группа «</a:t>
            </a:r>
            <a:r>
              <a:rPr lang="ru-RU" sz="1400" i="1" dirty="0" err="1" smtClean="0">
                <a:latin typeface="Arial Black" pitchFamily="34" charset="0"/>
              </a:rPr>
              <a:t>МультиКейс</a:t>
            </a:r>
            <a:r>
              <a:rPr lang="ru-RU" sz="1400" i="1" dirty="0" smtClean="0">
                <a:latin typeface="Arial Black" pitchFamily="34" charset="0"/>
              </a:rPr>
              <a:t>»</a:t>
            </a:r>
          </a:p>
          <a:p>
            <a:pPr>
              <a:lnSpc>
                <a:spcPct val="150000"/>
              </a:lnSpc>
            </a:pPr>
            <a:endParaRPr lang="ru-RU" sz="1400" dirty="0"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С 2009 года песня звучит на многих концертах и конкурсах по всей стране и за рубежом, выходят записи на аудио-дисках. Песня также сопровождала шествие Бессмертного полка и прозвучала очень мощно и пронзительно от имени Правнуков Великой Победы. 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799"/>
            <a:ext cx="2304256" cy="18273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48" y="2132856"/>
            <a:ext cx="1893912" cy="128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3"/>
            <a:ext cx="7848872" cy="59862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Музыкальные краски</a:t>
            </a:r>
          </a:p>
          <a:p>
            <a:pPr algn="ctr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000" dirty="0" smtClean="0"/>
              <a:t>          </a:t>
            </a:r>
            <a:r>
              <a:rPr lang="ru-RU" sz="2400" dirty="0" smtClean="0">
                <a:latin typeface="Arial Black" pitchFamily="34" charset="0"/>
              </a:rPr>
              <a:t>Форма  </a:t>
            </a:r>
            <a:r>
              <a:rPr lang="ru-RU" sz="2400" dirty="0">
                <a:latin typeface="Arial Black" pitchFamily="34" charset="0"/>
              </a:rPr>
              <a:t>музыкального </a:t>
            </a:r>
            <a:r>
              <a:rPr lang="ru-RU" sz="2400" dirty="0" smtClean="0">
                <a:latin typeface="Arial Black" pitchFamily="34" charset="0"/>
              </a:rPr>
              <a:t>произведения: </a:t>
            </a:r>
          </a:p>
          <a:p>
            <a:pPr algn="just">
              <a:lnSpc>
                <a:spcPct val="150000"/>
              </a:lnSpc>
            </a:pPr>
            <a:r>
              <a:rPr lang="ru-RU" sz="2400" b="1" dirty="0">
                <a:latin typeface="Arial Black" pitchFamily="34" charset="0"/>
              </a:rPr>
              <a:t> </a:t>
            </a:r>
            <a:r>
              <a:rPr lang="ru-RU" sz="2400" b="1" dirty="0" smtClean="0">
                <a:latin typeface="Arial Black" pitchFamily="34" charset="0"/>
              </a:rPr>
              <a:t>         </a:t>
            </a:r>
            <a:r>
              <a:rPr lang="ru-RU" sz="2400" b="1" dirty="0" err="1" smtClean="0">
                <a:latin typeface="Arial Black" pitchFamily="34" charset="0"/>
              </a:rPr>
              <a:t>запевно-припевная</a:t>
            </a:r>
            <a:r>
              <a:rPr lang="ru-RU" sz="2400" b="1" dirty="0" smtClean="0">
                <a:latin typeface="Arial Black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Arial Black" pitchFamily="34" charset="0"/>
              </a:rPr>
              <a:t>      По </a:t>
            </a:r>
            <a:r>
              <a:rPr lang="ru-RU" sz="2400" dirty="0">
                <a:latin typeface="Arial Black" pitchFamily="34" charset="0"/>
              </a:rPr>
              <a:t>характеру песня патриотическая</a:t>
            </a:r>
            <a:r>
              <a:rPr lang="ru-RU" sz="2400" dirty="0" smtClean="0">
                <a:latin typeface="Arial Black" pitchFamily="34" charset="0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         с оттенком      тревожности.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Arial Black" pitchFamily="34" charset="0"/>
              </a:rPr>
              <a:t>      Тональность </a:t>
            </a:r>
            <a:r>
              <a:rPr lang="ru-RU" sz="2400" dirty="0">
                <a:latin typeface="Arial Black" pitchFamily="34" charset="0"/>
              </a:rPr>
              <a:t>ми  бемоль–минор. </a:t>
            </a:r>
            <a:endParaRPr lang="ru-RU" sz="2400" dirty="0" smtClean="0">
              <a:latin typeface="Arial Black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latin typeface="Arial Black" pitchFamily="34" charset="0"/>
              </a:rPr>
              <a:t>      Темп </a:t>
            </a:r>
            <a:r>
              <a:rPr lang="ru-RU" sz="2400" dirty="0">
                <a:latin typeface="Arial Black" pitchFamily="34" charset="0"/>
              </a:rPr>
              <a:t>медленный</a:t>
            </a:r>
            <a:r>
              <a:rPr lang="ru-RU" sz="2400" dirty="0" smtClean="0">
                <a:latin typeface="Arial Black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ru-RU" dirty="0" smtClean="0">
              <a:latin typeface="Arial Black" pitchFamily="34" charset="0"/>
            </a:endParaRPr>
          </a:p>
          <a:p>
            <a:pPr algn="just"/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algn="just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algn="just"/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7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Пунктирный ритм, составленный мелкими длительностями – восьмыми, шестнадцатыми –звучит остро, напряженно, повышает экспрессию музыки.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Запев целиком пронизан острым пунктирным ритмом.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Начало каждой фразы начинается с затакта, на сильной доле получается своеобразная точка, что придаёт ощущение остановки мелодии.</a:t>
            </a:r>
            <a:endParaRPr lang="ru-RU" dirty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endParaRPr lang="ru-RU" dirty="0" smtClean="0"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21088"/>
            <a:ext cx="7848872" cy="18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0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947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В припеве острота уходит, уступая место триолям,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которые как-бы растягивают музыкальное полотно.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Появляется ощущение радости, надежды и спокойствия ,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хотя и звучит минор.</a:t>
            </a:r>
          </a:p>
          <a:p>
            <a:pPr algn="just">
              <a:lnSpc>
                <a:spcPct val="150000"/>
              </a:lnSpc>
            </a:pPr>
            <a:endParaRPr lang="ru-RU" dirty="0"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endParaRPr lang="ru-RU" dirty="0" smtClean="0"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endParaRPr lang="ru-RU" dirty="0"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latin typeface="Arial Black" pitchFamily="34" charset="0"/>
              </a:rPr>
              <a:t>Вокальная партия запева  несколько монотонна, хотя имеются  скачки на широкие интервалы ,которые вносят небольшое разнообразие. Припев, наоборот, наполнен различными мелодическими  и ритмическими оборотами. Динамика запева суховата. А припев звучит насыщенно.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024543"/>
            <a:ext cx="6833616" cy="99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8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82809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В исполнении группы «</a:t>
            </a:r>
            <a:r>
              <a:rPr lang="ru-RU" sz="2000" dirty="0" err="1" smtClean="0">
                <a:latin typeface="Arial Black" pitchFamily="34" charset="0"/>
              </a:rPr>
              <a:t>МультиКейс</a:t>
            </a:r>
            <a:r>
              <a:rPr lang="ru-RU" sz="2000" dirty="0" smtClean="0">
                <a:latin typeface="Arial Black" pitchFamily="34" charset="0"/>
              </a:rPr>
              <a:t>» песня звучит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объёмно, голоса вокалистов передают больше эмоций, динамика разнообразна.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Второе исполнение звучит простовато, хотя исполнение более точное, в плане ритмических особенностей мелодии.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И конечно, показ жестами усиливает эмоции при просмотре данного клипа песни.</a:t>
            </a:r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3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24744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Меня очень тронула песня. В ней и грусть, и нежность, и радость, и надежда.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Музыка очень красивая, интересная и современная.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О войне я знаю мало. Только то, что читаю в книгах или вижу по телевизору.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На мой взгляд текст песни достоверно передаёт настроение тех страшных лет :  отвагу солдат, их страхи и  надежду на светлое будущее.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Arial Black" pitchFamily="34" charset="0"/>
              </a:rPr>
              <a:t>Я считаю, что детям необходимо слушать и исполнять подобные </a:t>
            </a:r>
            <a:r>
              <a:rPr lang="ru-RU" sz="2000" dirty="0" err="1" smtClean="0">
                <a:latin typeface="Arial Black" pitchFamily="34" charset="0"/>
              </a:rPr>
              <a:t>песни,чтобы</a:t>
            </a:r>
            <a:r>
              <a:rPr lang="ru-RU" sz="2000" dirty="0" smtClean="0">
                <a:latin typeface="Arial Black" pitchFamily="34" charset="0"/>
              </a:rPr>
              <a:t> знать о подвигах их прадедов и не забывать.</a:t>
            </a:r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6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458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2018-03-13T18:29:15Z</dcterms:created>
  <dcterms:modified xsi:type="dcterms:W3CDTF">2018-03-13T20:00:40Z</dcterms:modified>
</cp:coreProperties>
</file>