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13.03.2018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73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13.03.2018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057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13.03.2018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91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13.03.2018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118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13.03.2018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11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13.03.2018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97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13.03.2018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320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13.03.2018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561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13.03.2018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08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13.03.2018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168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ED5-A42B-4536-8E47-43C46821EF48}" type="datetimeFigureOut">
              <a:rPr lang="ru-RU" smtClean="0"/>
              <a:t>13.03.2018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38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C0ED5-A42B-4536-8E47-43C46821EF48}" type="datetimeFigureOut">
              <a:rPr lang="ru-RU" smtClean="0"/>
              <a:t>13.03.2018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4E659-405B-46DF-A78A-448FF2B0B3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59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233169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«О той весне».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B0F0"/>
                </a:solidFill>
              </a:rPr>
              <a:t>Автор песни Елена Плотникова.</a:t>
            </a:r>
            <a:endParaRPr lang="ru-RU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51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4104456"/>
          </a:xfrm>
        </p:spPr>
        <p:txBody>
          <a:bodyPr>
            <a:noAutofit/>
          </a:bodyPr>
          <a:lstStyle/>
          <a:p>
            <a:r>
              <a:rPr lang="ru-RU" sz="2800" i="1" dirty="0" smtClean="0">
                <a:latin typeface="Calibri" pitchFamily="34" charset="0"/>
              </a:rPr>
              <a:t>Песня "О той весне" написана в самом начале 21 века - автор стихов и музыки - Елена Плотникова. Год создания – 2009. </a:t>
            </a:r>
            <a:br>
              <a:rPr lang="ru-RU" sz="2800" i="1" dirty="0" smtClean="0">
                <a:latin typeface="Calibri" pitchFamily="34" charset="0"/>
              </a:rPr>
            </a:br>
            <a:r>
              <a:rPr lang="ru-RU" sz="2800" i="1" dirty="0">
                <a:latin typeface="Calibri" pitchFamily="34" charset="0"/>
              </a:rPr>
              <a:t>  Известность песня получила после того, как ее использовали в качестве музыкального оформления к анонсам на </a:t>
            </a:r>
            <a:r>
              <a:rPr lang="en-US" sz="2800" i="1" dirty="0" smtClean="0">
                <a:latin typeface="Calibri" pitchFamily="34" charset="0"/>
              </a:rPr>
              <a:t>“</a:t>
            </a:r>
            <a:r>
              <a:rPr lang="ru-RU" sz="2800" i="1" dirty="0" smtClean="0">
                <a:latin typeface="Calibri" pitchFamily="34" charset="0"/>
              </a:rPr>
              <a:t>Пятом канале</a:t>
            </a:r>
            <a:r>
              <a:rPr lang="en-US" sz="2800" i="1" dirty="0" smtClean="0">
                <a:latin typeface="Calibri" pitchFamily="34" charset="0"/>
              </a:rPr>
              <a:t>”</a:t>
            </a:r>
            <a:r>
              <a:rPr lang="ru-RU" sz="2800" i="1" dirty="0" smtClean="0">
                <a:latin typeface="Calibri" pitchFamily="34" charset="0"/>
              </a:rPr>
              <a:t>.</a:t>
            </a:r>
            <a:br>
              <a:rPr lang="ru-RU" sz="2800" i="1" dirty="0" smtClean="0">
                <a:latin typeface="Calibri" pitchFamily="34" charset="0"/>
              </a:rPr>
            </a:br>
            <a:r>
              <a:rPr lang="ru-RU" sz="2800" i="1" dirty="0" smtClean="0">
                <a:latin typeface="Calibri" pitchFamily="34" charset="0"/>
              </a:rPr>
              <a:t>Первое исполнение песни принадлежит московскому вокальному коллективу "</a:t>
            </a:r>
            <a:r>
              <a:rPr lang="ru-RU" sz="2800" i="1" dirty="0" err="1" smtClean="0">
                <a:latin typeface="Calibri" pitchFamily="34" charset="0"/>
              </a:rPr>
              <a:t>МультиКейс</a:t>
            </a:r>
            <a:r>
              <a:rPr lang="ru-RU" sz="2800" i="1" dirty="0" smtClean="0">
                <a:latin typeface="Calibri" pitchFamily="34" charset="0"/>
              </a:rPr>
              <a:t>", руководит которым Елена Ильинична Плотникова. С 2009 года песня звучит на многих концертах и конкурсах по всей стране и за рубежом, выходят записи на аудио-дисках</a:t>
            </a:r>
            <a:r>
              <a:rPr lang="ru-RU" sz="2800" i="1" dirty="0" smtClean="0"/>
              <a:t>. 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6835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539552" y="908720"/>
            <a:ext cx="8229600" cy="4608512"/>
          </a:xfrm>
        </p:spPr>
        <p:txBody>
          <a:bodyPr>
            <a:normAutofit/>
          </a:bodyPr>
          <a:lstStyle/>
          <a:p>
            <a:pPr fontAlgn="base"/>
            <a:r>
              <a:rPr lang="ru-RU" sz="2800" i="1" dirty="0" smtClean="0">
                <a:effectLst/>
              </a:rPr>
              <a:t> Мотив однообразный.  </a:t>
            </a:r>
            <a:r>
              <a:rPr lang="ru-RU" sz="2800" i="1" dirty="0"/>
              <a:t>Д</a:t>
            </a:r>
            <a:r>
              <a:rPr lang="ru-RU" sz="2800" i="1" dirty="0" smtClean="0">
                <a:effectLst/>
              </a:rPr>
              <a:t>ети поют в унисон. Вольное дыхание. Музыкальный жанр – марш.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387721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2013" y="0"/>
            <a:ext cx="8229600" cy="6165304"/>
          </a:xfrm>
        </p:spPr>
        <p:txBody>
          <a:bodyPr>
            <a:normAutofit/>
          </a:bodyPr>
          <a:lstStyle/>
          <a:p>
            <a:r>
              <a:rPr lang="ru-RU" sz="2800" i="1" dirty="0">
                <a:latin typeface="Calibri" pitchFamily="34" charset="0"/>
              </a:rPr>
              <a:t>Эта песня - словно взгляд из настоящего глазами современных детей - на героическое прошлое их прадедов, их нелёгкий путь к Победе в Великой Отечественной войне. Дети знают о той войне из фильмов, книг, из рассказов родственников. Почти у каждого в семье есть кто-то, кто не вернулся с войны. Много и тех, кто пришел в родной дом с Победой</a:t>
            </a:r>
            <a:r>
              <a:rPr lang="ru-RU" sz="2400" dirty="0"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533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sz="2800" i="1" dirty="0"/>
              <a:t>В песне - надежда и вера в свою страну, благодарность за Великий подвиг солдат и офицеров</a:t>
            </a:r>
            <a:r>
              <a:rPr lang="ru-RU" sz="2800" i="1" dirty="0" smtClean="0"/>
              <a:t>. Песня </a:t>
            </a:r>
            <a:r>
              <a:rPr lang="ru-RU" sz="2800" i="1" dirty="0"/>
              <a:t>посвящена ветеранам - нашим великим и любимым защитникам</a:t>
            </a:r>
            <a:r>
              <a:rPr lang="ru-RU" sz="2800" i="1" dirty="0" smtClean="0"/>
              <a:t>! Мы </a:t>
            </a:r>
            <a:r>
              <a:rPr lang="ru-RU" sz="2800" i="1" dirty="0"/>
              <a:t>всегда будем помнить подвиги героев войны и священную Весну Победы</a:t>
            </a:r>
            <a:r>
              <a:rPr lang="ru-RU" sz="2800" i="1" dirty="0" smtClean="0"/>
              <a:t>! Потрясающая песня,</a:t>
            </a:r>
            <a:r>
              <a:rPr lang="en-US" sz="2800" i="1" dirty="0" smtClean="0"/>
              <a:t> </a:t>
            </a:r>
            <a:r>
              <a:rPr lang="ru-RU" sz="2800" i="1" dirty="0" smtClean="0"/>
              <a:t>удивительная, берущая за душу. 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94247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625"/>
            <a:ext cx="9144000" cy="600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9079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169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«О той весне».</vt:lpstr>
      <vt:lpstr>Песня "О той весне" написана в самом начале 21 века - автор стихов и музыки - Елена Плотникова. Год создания – 2009.    Известность песня получила после того, как ее использовали в качестве музыкального оформления к анонсам на “Пятом канале”. Первое исполнение песни принадлежит московскому вокальному коллективу "МультиКейс", руководит которым Елена Ильинична Плотникова. С 2009 года песня звучит на многих концертах и конкурсах по всей стране и за рубежом, выходят записи на аудио-дисках. </vt:lpstr>
      <vt:lpstr> Мотив однообразный.  Дети поют в унисон. Вольное дыхание. Музыкальный жанр – марш.</vt:lpstr>
      <vt:lpstr>Эта песня - словно взгляд из настоящего глазами современных детей - на героическое прошлое их прадедов, их нелёгкий путь к Победе в Великой Отечественной войне. Дети знают о той войне из фильмов, книг, из рассказов родственников. Почти у каждого в семье есть кто-то, кто не вернулся с войны. Много и тех, кто пришел в родной дом с Победой.</vt:lpstr>
      <vt:lpstr>В песне - надежда и вера в свою страну, благодарность за Великий подвиг солдат и офицеров. Песня посвящена ветеранам - нашим великим и любимым защитникам! Мы всегда будем помнить подвиги героев войны и священную Весну Победы! Потрясающая песня, удивительная, берущая за душу.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 той весне».</dc:title>
  <dc:creator>Алексей</dc:creator>
  <cp:lastModifiedBy>Алексей</cp:lastModifiedBy>
  <cp:revision>10</cp:revision>
  <dcterms:created xsi:type="dcterms:W3CDTF">2018-03-13T15:32:21Z</dcterms:created>
  <dcterms:modified xsi:type="dcterms:W3CDTF">2018-03-13T19:17:06Z</dcterms:modified>
</cp:coreProperties>
</file>