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2" r:id="rId2"/>
    <p:sldId id="256" r:id="rId3"/>
    <p:sldId id="257" r:id="rId4"/>
    <p:sldId id="260" r:id="rId5"/>
    <p:sldId id="258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B7A4C-3B45-46BA-8D32-8C9FE3ECE331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3E8F7-78F4-43BA-AEB2-6F2B7713E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3E8F7-78F4-43BA-AEB2-6F2B7713EB8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280920" cy="2880320"/>
          </a:xfrm>
        </p:spPr>
        <p:txBody>
          <a:bodyPr/>
          <a:lstStyle/>
          <a:p>
            <a:r>
              <a:rPr lang="ru-RU" dirty="0" smtClean="0"/>
              <a:t>Презентация на произведение  Е.Плотниковой  «О той весне»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661248"/>
            <a:ext cx="4572000" cy="864096"/>
          </a:xfrm>
        </p:spPr>
        <p:txBody>
          <a:bodyPr>
            <a:normAutofit/>
          </a:bodyPr>
          <a:lstStyle/>
          <a:p>
            <a:r>
              <a:rPr lang="ru-RU" dirty="0" smtClean="0"/>
              <a:t>Ученик 1 «В» класса СОШ №</a:t>
            </a:r>
            <a:r>
              <a:rPr lang="en-US" dirty="0" smtClean="0"/>
              <a:t>7 </a:t>
            </a:r>
            <a:r>
              <a:rPr lang="ru-RU" dirty="0" smtClean="0"/>
              <a:t>г</a:t>
            </a:r>
            <a:r>
              <a:rPr lang="en-US" dirty="0" smtClean="0"/>
              <a:t>.</a:t>
            </a:r>
            <a:r>
              <a:rPr lang="ru-RU" dirty="0" smtClean="0"/>
              <a:t>Туймазы </a:t>
            </a:r>
          </a:p>
          <a:p>
            <a:r>
              <a:rPr lang="ru-RU" dirty="0" smtClean="0"/>
              <a:t>Поступов Р.С.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создания музыкального произведения</a:t>
            </a:r>
            <a:endParaRPr lang="ru-RU" dirty="0"/>
          </a:p>
        </p:txBody>
      </p:sp>
      <p:pic>
        <p:nvPicPr>
          <p:cNvPr id="1026" name="Picture 2" descr="C:\Users\okt\Desktop\Без названия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988840"/>
            <a:ext cx="2455117" cy="3380606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35896" y="1988840"/>
            <a:ext cx="5058048" cy="4307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ru-RU" dirty="0" smtClean="0"/>
              <a:t>Песня "О той весне" написана</a:t>
            </a:r>
            <a:r>
              <a:rPr lang="en-US" dirty="0" smtClean="0"/>
              <a:t> </a:t>
            </a:r>
            <a:r>
              <a:rPr lang="ru-RU" dirty="0" smtClean="0"/>
              <a:t>в самом начале 21 века , автор стихов и музыки - Елена Плотникова.</a:t>
            </a:r>
          </a:p>
          <a:p>
            <a:pPr>
              <a:buNone/>
            </a:pPr>
            <a:r>
              <a:rPr lang="ru-RU" dirty="0" smtClean="0"/>
              <a:t>     Год создания – 2009.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 Музыкальные краски произведения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770501"/>
            <a:ext cx="4251424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 Мелодия произведения отрывистая, мощная и пронзительная , с оттенками грусти, куплетная форма наиболее соответствует военному времени – ее исполнение сходно с маршем.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okt\Desktop\35288_90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56138" y="1916832"/>
            <a:ext cx="4038600" cy="37653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Музыкальные краски произведения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770501"/>
            <a:ext cx="4323432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 Характер музыкального произведения  отображает тоскливое созерцание </a:t>
            </a:r>
            <a:r>
              <a:rPr lang="ru-RU" dirty="0" smtClean="0"/>
              <a:t>  происходящих военных действий </a:t>
            </a:r>
            <a:r>
              <a:rPr lang="ru-RU" dirty="0" smtClean="0"/>
              <a:t>и создает щемяще-грустное настроение. Мощное и пронзительное звучание, быстрый темп - все это воссоздает атмосферу героизма и отдает дань великому подвигу наших солдат.</a:t>
            </a:r>
            <a:endParaRPr lang="ru-RU" dirty="0"/>
          </a:p>
        </p:txBody>
      </p:sp>
      <p:pic>
        <p:nvPicPr>
          <p:cNvPr id="5" name="Picture 2" descr="C:\Users\okt\Desktop\multikejs_i_vsjo_o_toj_vesn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56138" y="1844824"/>
            <a:ext cx="4038600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r>
              <a:rPr lang="ru-RU" dirty="0" smtClean="0"/>
              <a:t>Сравн</a:t>
            </a:r>
            <a:r>
              <a:rPr lang="ru-RU" dirty="0" smtClean="0"/>
              <a:t>ение</a:t>
            </a:r>
            <a:r>
              <a:rPr lang="ru-RU" dirty="0" smtClean="0"/>
              <a:t> исполнителей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770501"/>
            <a:ext cx="4502944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Исполнение детского хора:</a:t>
            </a:r>
          </a:p>
          <a:p>
            <a:pPr>
              <a:buNone/>
            </a:pPr>
            <a:r>
              <a:rPr lang="ru-RU" dirty="0" smtClean="0"/>
              <a:t>      данное исполнение мне было ближе, поскольку я ощутил себя участником военных событий и смог вместе с остальными ребятами погрузиться в это тяжелое время и ощутить всю боль и тяготы войны.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309144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Исполнение </a:t>
            </a:r>
            <a:r>
              <a:rPr lang="ru-RU" dirty="0" smtClean="0"/>
              <a:t>ученицами </a:t>
            </a:r>
            <a:r>
              <a:rPr lang="ru-RU" dirty="0" smtClean="0"/>
              <a:t>ленинградской школы-интерната № 20:</a:t>
            </a:r>
          </a:p>
          <a:p>
            <a:pPr>
              <a:buNone/>
            </a:pPr>
            <a:r>
              <a:rPr lang="ru-RU" dirty="0" smtClean="0"/>
              <a:t>      произвело на меня очень большое впечатление,  я был поражен насколько они прониклись духом патриотизма, их жесты и мимика вместо слов смогли передать атмосферу мужественности, силы и отваги. Эти девушки, как мне показалось, сами героини- героини своего времени.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658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Мое отношение к прослушанной музыке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3928" y="1772816"/>
            <a:ext cx="4968552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Данное произведение меня очень тронуло свое патриотичностью, своей силой и мощью. Эта песня - словно взгляд из настоящего глазами современных детей - на героическое прошлое их прадедов, их нелёгкий путь к Победе в Великой Отечественной войне. </a:t>
            </a:r>
            <a:endParaRPr lang="ru-RU" dirty="0"/>
          </a:p>
        </p:txBody>
      </p:sp>
      <p:pic>
        <p:nvPicPr>
          <p:cNvPr id="3074" name="Picture 2" descr="C:\Users\okt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44824"/>
            <a:ext cx="3986157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938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Мое отношение к прослушанной музыке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251520" y="1770501"/>
            <a:ext cx="4392488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  Теперь военные годы уходят всё дальше и дальше, с ними уходят и ветераны, всё дальше отодвигаются от нас родные, погибшие на фронте. Но связь поколений не прерывается, она протягивается от прошлого в настоящее, что помогают прочувствовать такие добрые, теплые и благодарные песни. </a:t>
            </a:r>
          </a:p>
          <a:p>
            <a:endParaRPr lang="ru-RU" dirty="0"/>
          </a:p>
        </p:txBody>
      </p:sp>
      <p:pic>
        <p:nvPicPr>
          <p:cNvPr id="5122" name="Picture 2" descr="C:\Users\okt\Desktop\lena_kulichenko_o_toj_vesne_voennaja_pesnj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788024" y="1916832"/>
            <a:ext cx="3966260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0F2EE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0F2EE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77</TotalTime>
  <Words>320</Words>
  <Application>Microsoft Office PowerPoint</Application>
  <PresentationFormat>Экран (4:3)</PresentationFormat>
  <Paragraphs>21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Метро</vt:lpstr>
      <vt:lpstr>Презентация на произведение  Е.Плотниковой  «О той весне» </vt:lpstr>
      <vt:lpstr>История создания музыкального произведения</vt:lpstr>
      <vt:lpstr> Музыкальные краски произведения </vt:lpstr>
      <vt:lpstr>  Музыкальные краски произведения</vt:lpstr>
      <vt:lpstr>Сравнение исполнителей</vt:lpstr>
      <vt:lpstr>Мое отношение к прослушанной музыке</vt:lpstr>
      <vt:lpstr>Мое отношение к прослушанной музыке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okt</dc:creator>
  <cp:lastModifiedBy>UserXP</cp:lastModifiedBy>
  <cp:revision>14</cp:revision>
  <dcterms:created xsi:type="dcterms:W3CDTF">2018-03-13T11:33:17Z</dcterms:created>
  <dcterms:modified xsi:type="dcterms:W3CDTF">2018-03-13T15:16:56Z</dcterms:modified>
</cp:coreProperties>
</file>