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3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733F"/>
    <a:srgbClr val="FCFCE9"/>
    <a:srgbClr val="712703"/>
    <a:srgbClr val="92300F"/>
    <a:srgbClr val="972B01"/>
    <a:srgbClr val="B94900"/>
    <a:srgbClr val="A9915D"/>
    <a:srgbClr val="AD9861"/>
    <a:srgbClr val="F5F1BF"/>
    <a:srgbClr val="B39E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90" d="100"/>
          <a:sy n="90" d="100"/>
        </p:scale>
        <p:origin x="-112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E2736-B29A-4065-940A-3DD6BF27DC0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1A227-8406-4E90-AD58-8CCD5BA1A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1A227-8406-4E90-AD58-8CCD5BA1A5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34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4585" y="676215"/>
            <a:ext cx="5690147" cy="2349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6600" b="1" dirty="0" smtClean="0">
                <a:ln w="28575">
                  <a:solidFill>
                    <a:schemeClr val="bg1"/>
                  </a:solidFill>
                </a:ln>
                <a:solidFill>
                  <a:srgbClr val="712703"/>
                </a:solidFill>
                <a:effectLst>
                  <a:glow rad="101600">
                    <a:srgbClr val="FCFCE9">
                      <a:alpha val="60000"/>
                    </a:srgbClr>
                  </a:glow>
                </a:effectLst>
                <a:latin typeface="Hermes" pitchFamily="2" charset="0"/>
                <a:ea typeface="Tahoma" panose="020B0604030504040204" pitchFamily="34" charset="0"/>
                <a:cs typeface="Tahoma" panose="020B0604030504040204" pitchFamily="34" charset="0"/>
              </a:rPr>
              <a:t>«О той весне»</a:t>
            </a:r>
          </a:p>
          <a:p>
            <a:pPr algn="ctr">
              <a:lnSpc>
                <a:spcPts val="5000"/>
              </a:lnSpc>
            </a:pPr>
            <a:r>
              <a:rPr lang="ru-RU" sz="4000" b="1" dirty="0" smtClean="0">
                <a:ln w="28575">
                  <a:solidFill>
                    <a:schemeClr val="bg1"/>
                  </a:solidFill>
                </a:ln>
                <a:solidFill>
                  <a:srgbClr val="712703"/>
                </a:solidFill>
                <a:effectLst>
                  <a:glow rad="101600">
                    <a:srgbClr val="FCFCE9">
                      <a:alpha val="60000"/>
                    </a:srgbClr>
                  </a:glow>
                </a:effectLst>
                <a:latin typeface="Hermes" pitchFamily="2" charset="0"/>
                <a:ea typeface="Tahoma" panose="020B0604030504040204" pitchFamily="34" charset="0"/>
                <a:cs typeface="Tahoma" panose="020B0604030504040204" pitchFamily="34" charset="0"/>
              </a:rPr>
              <a:t>Слова и музыка </a:t>
            </a:r>
          </a:p>
          <a:p>
            <a:pPr algn="ctr">
              <a:lnSpc>
                <a:spcPts val="5000"/>
              </a:lnSpc>
            </a:pPr>
            <a:r>
              <a:rPr lang="ru-RU" sz="4000" b="1" dirty="0" smtClean="0">
                <a:ln w="28575">
                  <a:solidFill>
                    <a:schemeClr val="bg1"/>
                  </a:solidFill>
                </a:ln>
                <a:solidFill>
                  <a:srgbClr val="712703"/>
                </a:solidFill>
                <a:effectLst>
                  <a:glow rad="101600">
                    <a:srgbClr val="FCFCE9">
                      <a:alpha val="60000"/>
                    </a:srgbClr>
                  </a:glow>
                </a:effectLst>
                <a:latin typeface="Hermes" pitchFamily="2" charset="0"/>
                <a:ea typeface="Tahoma" panose="020B0604030504040204" pitchFamily="34" charset="0"/>
                <a:cs typeface="Tahoma" panose="020B0604030504040204" pitchFamily="34" charset="0"/>
              </a:rPr>
              <a:t>Елены Плотниковой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70859" y="3916393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Бадыков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Ринат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Финатович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ученик 1 «в» класса                                   </a:t>
            </a:r>
          </a:p>
          <a:p>
            <a:pPr algn="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МБОУ СОШ № 7                                                    г. Туймазы</a:t>
            </a: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3333" y="757532"/>
            <a:ext cx="41317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Песня "О той весне" написана</a:t>
            </a:r>
          </a:p>
          <a:p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в самом начале 21 века – автор</a:t>
            </a:r>
          </a:p>
          <a:p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стихов и музыки - Елена Плотникова.</a:t>
            </a:r>
          </a:p>
          <a:p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Год создания –2009. </a:t>
            </a:r>
            <a:endParaRPr lang="ru-RU" sz="2000" b="1" dirty="0">
              <a:solidFill>
                <a:srgbClr val="8A73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4" y="2448451"/>
            <a:ext cx="4343400" cy="24431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1401" y="3238269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Первое исполнение песни</a:t>
            </a:r>
          </a:p>
          <a:p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 принадлежит московскому</a:t>
            </a:r>
          </a:p>
          <a:p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 вокальному коллективу </a:t>
            </a:r>
          </a:p>
          <a:p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МультиКейс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dirty="0" smtClean="0">
              <a:solidFill>
                <a:srgbClr val="8A73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9464" y="289467"/>
            <a:ext cx="5608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Песня,посвященная</a:t>
            </a:r>
            <a:r>
              <a:rPr lang="ru-RU" sz="28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 Дню Победы</a:t>
            </a:r>
            <a:endParaRPr lang="ru-RU" sz="2800" b="1" dirty="0">
              <a:solidFill>
                <a:srgbClr val="8A73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166" y="885680"/>
            <a:ext cx="2256367" cy="2364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71333" y="4635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867" y="392837"/>
            <a:ext cx="820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      Эта песня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– воспоминания,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песня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– раздумья,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песня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– память. В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ней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рассказывается о далеких походах, о возвращении солдата на Родину, о боевых друзьях – однополчанах, о фронтовой дружбе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       Стихи захватывают своей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лирической силой, искренностью,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надеждой и верой.</a:t>
            </a:r>
          </a:p>
          <a:p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      Мелодия ритмичная, четкая, но в то же время нежная и плавная.</a:t>
            </a:r>
          </a:p>
          <a:p>
            <a:endParaRPr lang="ru-RU" sz="2000" b="1" dirty="0" smtClean="0">
              <a:solidFill>
                <a:srgbClr val="8A733F"/>
              </a:solidFill>
            </a:endParaRPr>
          </a:p>
          <a:p>
            <a:endParaRPr lang="ru-RU" sz="2000" b="1" dirty="0" smtClean="0">
              <a:solidFill>
                <a:srgbClr val="8A733F"/>
              </a:solidFill>
            </a:endParaRPr>
          </a:p>
          <a:p>
            <a:endParaRPr lang="ru-RU" sz="2000" b="1" dirty="0" smtClean="0">
              <a:solidFill>
                <a:srgbClr val="8A733F"/>
              </a:solidFill>
            </a:endParaRPr>
          </a:p>
          <a:p>
            <a:endParaRPr lang="ru-RU" sz="2000" b="1" dirty="0" smtClean="0">
              <a:solidFill>
                <a:srgbClr val="8A733F"/>
              </a:solidFill>
            </a:endParaRPr>
          </a:p>
          <a:p>
            <a:endParaRPr lang="ru-RU" sz="2000" b="1" dirty="0" smtClean="0">
              <a:solidFill>
                <a:srgbClr val="8A733F"/>
              </a:solidFill>
            </a:endParaRPr>
          </a:p>
          <a:p>
            <a:endParaRPr lang="ru-RU" sz="2000" b="1" dirty="0">
              <a:solidFill>
                <a:srgbClr val="8A733F"/>
              </a:solidFill>
            </a:endParaRPr>
          </a:p>
        </p:txBody>
      </p:sp>
      <p:pic>
        <p:nvPicPr>
          <p:cNvPr id="10" name="Рисунок 9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533" y="2570480"/>
            <a:ext cx="1524000" cy="1920240"/>
          </a:xfrm>
          <a:prstGeom prst="rect">
            <a:avLst/>
          </a:prstGeom>
        </p:spPr>
      </p:pic>
      <p:pic>
        <p:nvPicPr>
          <p:cNvPr id="11" name="Рисунок 10" descr="991463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264" y="2549103"/>
            <a:ext cx="2101003" cy="3072764"/>
          </a:xfrm>
          <a:prstGeom prst="rect">
            <a:avLst/>
          </a:prstGeom>
        </p:spPr>
      </p:pic>
      <p:pic>
        <p:nvPicPr>
          <p:cNvPr id="12" name="Рисунок 11" descr="Рисунок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7534" y="2567177"/>
            <a:ext cx="2201333" cy="1450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61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6400" y="338666"/>
            <a:ext cx="72982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я слышу эту песню, то у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меня на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глаза наворачиваются слёзы. Эта мелодия заставляет нас помнить о великой Победе и о великом подвиге народа, о празднике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со слезами на глазах и сединою на висках. Мы всегда будем помнить подвиги героев войны и священную Весну Победы!</a:t>
            </a:r>
          </a:p>
        </p:txBody>
      </p:sp>
      <p:pic>
        <p:nvPicPr>
          <p:cNvPr id="12" name="Рисунок 11" descr="img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3" y="2175933"/>
            <a:ext cx="3714045" cy="2785534"/>
          </a:xfrm>
          <a:prstGeom prst="rect">
            <a:avLst/>
          </a:prstGeom>
        </p:spPr>
      </p:pic>
      <p:pic>
        <p:nvPicPr>
          <p:cNvPr id="13" name="Рисунок 12" descr="3718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200" y="2156883"/>
            <a:ext cx="3716866" cy="2787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312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6400" y="375904"/>
            <a:ext cx="83227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       Более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полувека прошло после окончания войны. Все меньше остается в живых тех, кто «ковал» великую Победу. Последующие поколения воздают должное мужеству, героизму и стойкости защитников Отечества, это нашло отражение в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песни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лены Плотниковой «О той весне».</a:t>
            </a:r>
            <a:endParaRPr lang="ru-RU" sz="2000" b="1" dirty="0">
              <a:solidFill>
                <a:srgbClr val="8A73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3600" y="11724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609" y="1878618"/>
            <a:ext cx="4356524" cy="3263187"/>
          </a:xfrm>
          <a:prstGeom prst="rect">
            <a:avLst/>
          </a:prstGeom>
        </p:spPr>
      </p:pic>
      <p:pic>
        <p:nvPicPr>
          <p:cNvPr id="9" name="Рисунок 8" descr="15963350_41104-650x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36" y="2328334"/>
            <a:ext cx="2895928" cy="2294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61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5667" y="421902"/>
            <a:ext cx="8280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err="1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Компазицию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 «О той весне» как и в исполнении московского вокального коллектива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МультиКейс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«, так и в исполнении учениц ленинградской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школы-интерната № 20 для детей с нарушениями слуха и </a:t>
            </a:r>
            <a:r>
              <a:rPr lang="ru-RU" sz="2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речи, я считаю нет смысла сравнивать. Оба исполнителя хорошо и по своему передали смысл слов песни, заставили почувствовать и перенесли нас во времена ВЕЛИКОЙ ПОБЕДЫ!</a:t>
            </a:r>
            <a:endParaRPr lang="ru-RU" sz="2000" b="1" dirty="0" smtClean="0">
              <a:solidFill>
                <a:srgbClr val="8A733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Без названия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77" y="2343371"/>
            <a:ext cx="3408257" cy="2552903"/>
          </a:xfrm>
          <a:prstGeom prst="rect">
            <a:avLst/>
          </a:prstGeom>
        </p:spPr>
      </p:pic>
      <p:pic>
        <p:nvPicPr>
          <p:cNvPr id="9" name="Рисунок 8" descr="Без названия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610" y="2319867"/>
            <a:ext cx="3383118" cy="2534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61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4866" y="1172402"/>
            <a:ext cx="396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A733F"/>
                </a:solidFill>
                <a:latin typeface="Times New Roman" pitchFamily="18" charset="0"/>
                <a:cs typeface="Times New Roman" pitchFamily="18" charset="0"/>
              </a:rPr>
              <a:t>Искренняя песня, достойная памяти поколения!</a:t>
            </a:r>
            <a:endParaRPr lang="ru-RU" sz="4000" b="1" dirty="0">
              <a:solidFill>
                <a:srgbClr val="8A73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_vse_o_toj_vesne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113" y="595302"/>
            <a:ext cx="3925688" cy="4586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618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290</Words>
  <Application>Microsoft Office PowerPoint</Application>
  <PresentationFormat>Экран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</cp:lastModifiedBy>
  <cp:revision>72</cp:revision>
  <dcterms:created xsi:type="dcterms:W3CDTF">2013-11-19T05:52:05Z</dcterms:created>
  <dcterms:modified xsi:type="dcterms:W3CDTF">2018-03-12T20:12:20Z</dcterms:modified>
</cp:coreProperties>
</file>